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5" r:id="rId3"/>
    <p:sldId id="293" r:id="rId4"/>
    <p:sldId id="282" r:id="rId5"/>
    <p:sldId id="283" r:id="rId6"/>
    <p:sldId id="284" r:id="rId7"/>
    <p:sldId id="286" r:id="rId8"/>
    <p:sldId id="287" r:id="rId9"/>
    <p:sldId id="263" r:id="rId10"/>
    <p:sldId id="288" r:id="rId11"/>
    <p:sldId id="290" r:id="rId12"/>
    <p:sldId id="279" r:id="rId13"/>
    <p:sldId id="291" r:id="rId14"/>
    <p:sldId id="292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1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4BB45-F0A3-48A8-ABB8-3249EC0E5C68}" v="39" dt="2026-10-21T05:18:41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cy-Lynn Field" userId="60b60ac7-6ec2-4edb-9f66-bfcdbdae6264" providerId="ADAL" clId="{14630E39-6C32-4916-9F37-8178D91290EA}"/>
    <pc:docChg chg="undo redo custSel addSld delSld modSld sldOrd">
      <pc:chgData name="Tracy-Lynn Field" userId="60b60ac7-6ec2-4edb-9f66-bfcdbdae6264" providerId="ADAL" clId="{14630E39-6C32-4916-9F37-8178D91290EA}" dt="2026-10-21T05:20:09.310" v="3550" actId="20577"/>
      <pc:docMkLst>
        <pc:docMk/>
      </pc:docMkLst>
      <pc:sldChg chg="modSp mod">
        <pc:chgData name="Tracy-Lynn Field" userId="60b60ac7-6ec2-4edb-9f66-bfcdbdae6264" providerId="ADAL" clId="{14630E39-6C32-4916-9F37-8178D91290EA}" dt="2026-10-20T12:22:57.965" v="570" actId="20577"/>
        <pc:sldMkLst>
          <pc:docMk/>
          <pc:sldMk cId="1310293318" sldId="256"/>
        </pc:sldMkLst>
        <pc:spChg chg="mod">
          <ac:chgData name="Tracy-Lynn Field" userId="60b60ac7-6ec2-4edb-9f66-bfcdbdae6264" providerId="ADAL" clId="{14630E39-6C32-4916-9F37-8178D91290EA}" dt="2026-10-20T12:22:47.238" v="548" actId="27636"/>
          <ac:spMkLst>
            <pc:docMk/>
            <pc:sldMk cId="1310293318" sldId="256"/>
            <ac:spMk id="2" creationId="{5CC916D5-0472-8CC5-AA8B-0C32D286A72F}"/>
          </ac:spMkLst>
        </pc:spChg>
        <pc:spChg chg="mod">
          <ac:chgData name="Tracy-Lynn Field" userId="60b60ac7-6ec2-4edb-9f66-bfcdbdae6264" providerId="ADAL" clId="{14630E39-6C32-4916-9F37-8178D91290EA}" dt="2026-10-20T12:22:57.965" v="570" actId="20577"/>
          <ac:spMkLst>
            <pc:docMk/>
            <pc:sldMk cId="1310293318" sldId="256"/>
            <ac:spMk id="3" creationId="{3A90961D-6D71-15AD-1437-326C3809B926}"/>
          </ac:spMkLst>
        </pc:spChg>
      </pc:sldChg>
      <pc:sldChg chg="modSp del mod">
        <pc:chgData name="Tracy-Lynn Field" userId="60b60ac7-6ec2-4edb-9f66-bfcdbdae6264" providerId="ADAL" clId="{14630E39-6C32-4916-9F37-8178D91290EA}" dt="2026-10-20T14:09:00.068" v="1347" actId="47"/>
        <pc:sldMkLst>
          <pc:docMk/>
          <pc:sldMk cId="542357341" sldId="257"/>
        </pc:sldMkLst>
      </pc:sldChg>
      <pc:sldChg chg="modSp del mod">
        <pc:chgData name="Tracy-Lynn Field" userId="60b60ac7-6ec2-4edb-9f66-bfcdbdae6264" providerId="ADAL" clId="{14630E39-6C32-4916-9F37-8178D91290EA}" dt="2026-10-20T14:09:03.058" v="1348" actId="47"/>
        <pc:sldMkLst>
          <pc:docMk/>
          <pc:sldMk cId="1716135511" sldId="262"/>
        </pc:sldMkLst>
      </pc:sldChg>
      <pc:sldChg chg="addSp delSp modSp mod">
        <pc:chgData name="Tracy-Lynn Field" userId="60b60ac7-6ec2-4edb-9f66-bfcdbdae6264" providerId="ADAL" clId="{14630E39-6C32-4916-9F37-8178D91290EA}" dt="2026-10-21T05:20:09.310" v="3550" actId="20577"/>
        <pc:sldMkLst>
          <pc:docMk/>
          <pc:sldMk cId="150254737" sldId="263"/>
        </pc:sldMkLst>
        <pc:spChg chg="mod">
          <ac:chgData name="Tracy-Lynn Field" userId="60b60ac7-6ec2-4edb-9f66-bfcdbdae6264" providerId="ADAL" clId="{14630E39-6C32-4916-9F37-8178D91290EA}" dt="2026-10-21T05:19:51.257" v="3522" actId="14100"/>
          <ac:spMkLst>
            <pc:docMk/>
            <pc:sldMk cId="150254737" sldId="263"/>
            <ac:spMk id="2" creationId="{A42D250F-61A9-6417-4C22-47BF84CF16E9}"/>
          </ac:spMkLst>
        </pc:spChg>
        <pc:spChg chg="del mod">
          <ac:chgData name="Tracy-Lynn Field" userId="60b60ac7-6ec2-4edb-9f66-bfcdbdae6264" providerId="ADAL" clId="{14630E39-6C32-4916-9F37-8178D91290EA}" dt="2026-10-20T12:44:45.384" v="768" actId="478"/>
          <ac:spMkLst>
            <pc:docMk/>
            <pc:sldMk cId="150254737" sldId="263"/>
            <ac:spMk id="3" creationId="{9E2887D8-8344-7DCF-135B-48EE46F782E6}"/>
          </ac:spMkLst>
        </pc:spChg>
        <pc:spChg chg="add mod">
          <ac:chgData name="Tracy-Lynn Field" userId="60b60ac7-6ec2-4edb-9f66-bfcdbdae6264" providerId="ADAL" clId="{14630E39-6C32-4916-9F37-8178D91290EA}" dt="2026-10-21T05:20:09.310" v="3550" actId="20577"/>
          <ac:spMkLst>
            <pc:docMk/>
            <pc:sldMk cId="150254737" sldId="263"/>
            <ac:spMk id="8" creationId="{9626BC30-C6C6-4BFE-2CAC-076900E29E55}"/>
          </ac:spMkLst>
        </pc:spChg>
        <pc:picChg chg="add mod">
          <ac:chgData name="Tracy-Lynn Field" userId="60b60ac7-6ec2-4edb-9f66-bfcdbdae6264" providerId="ADAL" clId="{14630E39-6C32-4916-9F37-8178D91290EA}" dt="2026-10-20T12:52:49.795" v="859" actId="692"/>
          <ac:picMkLst>
            <pc:docMk/>
            <pc:sldMk cId="150254737" sldId="263"/>
            <ac:picMk id="5" creationId="{272A396D-2800-A19E-4BDE-3D7BCD7621F5}"/>
          </ac:picMkLst>
        </pc:picChg>
        <pc:picChg chg="add mod">
          <ac:chgData name="Tracy-Lynn Field" userId="60b60ac7-6ec2-4edb-9f66-bfcdbdae6264" providerId="ADAL" clId="{14630E39-6C32-4916-9F37-8178D91290EA}" dt="2026-10-20T12:53:19.875" v="864" actId="14100"/>
          <ac:picMkLst>
            <pc:docMk/>
            <pc:sldMk cId="150254737" sldId="263"/>
            <ac:picMk id="7" creationId="{13975B6D-ACFC-EFB4-E251-4873E9BBC909}"/>
          </ac:picMkLst>
        </pc:picChg>
      </pc:sldChg>
      <pc:sldChg chg="del">
        <pc:chgData name="Tracy-Lynn Field" userId="60b60ac7-6ec2-4edb-9f66-bfcdbdae6264" providerId="ADAL" clId="{14630E39-6C32-4916-9F37-8178D91290EA}" dt="2026-10-20T14:09:03.859" v="1349" actId="47"/>
        <pc:sldMkLst>
          <pc:docMk/>
          <pc:sldMk cId="935884993" sldId="264"/>
        </pc:sldMkLst>
      </pc:sldChg>
      <pc:sldChg chg="del">
        <pc:chgData name="Tracy-Lynn Field" userId="60b60ac7-6ec2-4edb-9f66-bfcdbdae6264" providerId="ADAL" clId="{14630E39-6C32-4916-9F37-8178D91290EA}" dt="2026-10-20T14:09:04.681" v="1350" actId="47"/>
        <pc:sldMkLst>
          <pc:docMk/>
          <pc:sldMk cId="807636582" sldId="265"/>
        </pc:sldMkLst>
      </pc:sldChg>
      <pc:sldChg chg="del">
        <pc:chgData name="Tracy-Lynn Field" userId="60b60ac7-6ec2-4edb-9f66-bfcdbdae6264" providerId="ADAL" clId="{14630E39-6C32-4916-9F37-8178D91290EA}" dt="2026-10-20T14:09:05.590" v="1351" actId="47"/>
        <pc:sldMkLst>
          <pc:docMk/>
          <pc:sldMk cId="609885708" sldId="267"/>
        </pc:sldMkLst>
      </pc:sldChg>
      <pc:sldChg chg="del">
        <pc:chgData name="Tracy-Lynn Field" userId="60b60ac7-6ec2-4edb-9f66-bfcdbdae6264" providerId="ADAL" clId="{14630E39-6C32-4916-9F37-8178D91290EA}" dt="2026-10-20T14:09:06.456" v="1352" actId="47"/>
        <pc:sldMkLst>
          <pc:docMk/>
          <pc:sldMk cId="4085509297" sldId="269"/>
        </pc:sldMkLst>
      </pc:sldChg>
      <pc:sldChg chg="del">
        <pc:chgData name="Tracy-Lynn Field" userId="60b60ac7-6ec2-4edb-9f66-bfcdbdae6264" providerId="ADAL" clId="{14630E39-6C32-4916-9F37-8178D91290EA}" dt="2026-10-20T14:09:08.216" v="1353" actId="47"/>
        <pc:sldMkLst>
          <pc:docMk/>
          <pc:sldMk cId="4234828496" sldId="271"/>
        </pc:sldMkLst>
      </pc:sldChg>
      <pc:sldChg chg="del">
        <pc:chgData name="Tracy-Lynn Field" userId="60b60ac7-6ec2-4edb-9f66-bfcdbdae6264" providerId="ADAL" clId="{14630E39-6C32-4916-9F37-8178D91290EA}" dt="2026-10-20T14:09:09.157" v="1354" actId="47"/>
        <pc:sldMkLst>
          <pc:docMk/>
          <pc:sldMk cId="362319121" sldId="272"/>
        </pc:sldMkLst>
      </pc:sldChg>
      <pc:sldChg chg="modSp del mod">
        <pc:chgData name="Tracy-Lynn Field" userId="60b60ac7-6ec2-4edb-9f66-bfcdbdae6264" providerId="ADAL" clId="{14630E39-6C32-4916-9F37-8178D91290EA}" dt="2026-10-20T14:09:10.121" v="1355" actId="47"/>
        <pc:sldMkLst>
          <pc:docMk/>
          <pc:sldMk cId="2616472132" sldId="273"/>
        </pc:sldMkLst>
      </pc:sldChg>
      <pc:sldChg chg="modSp del mod">
        <pc:chgData name="Tracy-Lynn Field" userId="60b60ac7-6ec2-4edb-9f66-bfcdbdae6264" providerId="ADAL" clId="{14630E39-6C32-4916-9F37-8178D91290EA}" dt="2026-10-20T14:09:12.562" v="1356" actId="47"/>
        <pc:sldMkLst>
          <pc:docMk/>
          <pc:sldMk cId="12681541" sldId="275"/>
        </pc:sldMkLst>
      </pc:sldChg>
      <pc:sldChg chg="del">
        <pc:chgData name="Tracy-Lynn Field" userId="60b60ac7-6ec2-4edb-9f66-bfcdbdae6264" providerId="ADAL" clId="{14630E39-6C32-4916-9F37-8178D91290EA}" dt="2026-10-20T14:09:13.770" v="1357" actId="47"/>
        <pc:sldMkLst>
          <pc:docMk/>
          <pc:sldMk cId="2276311071" sldId="276"/>
        </pc:sldMkLst>
      </pc:sldChg>
      <pc:sldChg chg="del">
        <pc:chgData name="Tracy-Lynn Field" userId="60b60ac7-6ec2-4edb-9f66-bfcdbdae6264" providerId="ADAL" clId="{14630E39-6C32-4916-9F37-8178D91290EA}" dt="2026-10-20T14:09:14.664" v="1358" actId="47"/>
        <pc:sldMkLst>
          <pc:docMk/>
          <pc:sldMk cId="2678823708" sldId="277"/>
        </pc:sldMkLst>
      </pc:sldChg>
      <pc:sldChg chg="del">
        <pc:chgData name="Tracy-Lynn Field" userId="60b60ac7-6ec2-4edb-9f66-bfcdbdae6264" providerId="ADAL" clId="{14630E39-6C32-4916-9F37-8178D91290EA}" dt="2026-10-20T14:09:16.046" v="1359" actId="47"/>
        <pc:sldMkLst>
          <pc:docMk/>
          <pc:sldMk cId="2609053600" sldId="278"/>
        </pc:sldMkLst>
      </pc:sldChg>
      <pc:sldChg chg="addSp delSp modSp mod">
        <pc:chgData name="Tracy-Lynn Field" userId="60b60ac7-6ec2-4edb-9f66-bfcdbdae6264" providerId="ADAL" clId="{14630E39-6C32-4916-9F37-8178D91290EA}" dt="2026-10-21T04:45:37.966" v="2629" actId="1076"/>
        <pc:sldMkLst>
          <pc:docMk/>
          <pc:sldMk cId="649557704" sldId="279"/>
        </pc:sldMkLst>
        <pc:spChg chg="add mod">
          <ac:chgData name="Tracy-Lynn Field" userId="60b60ac7-6ec2-4edb-9f66-bfcdbdae6264" providerId="ADAL" clId="{14630E39-6C32-4916-9F37-8178D91290EA}" dt="2026-10-21T04:43:24.924" v="2618" actId="20577"/>
          <ac:spMkLst>
            <pc:docMk/>
            <pc:sldMk cId="649557704" sldId="279"/>
            <ac:spMk id="9" creationId="{2B50E9B8-45FF-662E-5141-0F7C8D7A3542}"/>
          </ac:spMkLst>
        </pc:spChg>
        <pc:spChg chg="add mod">
          <ac:chgData name="Tracy-Lynn Field" userId="60b60ac7-6ec2-4edb-9f66-bfcdbdae6264" providerId="ADAL" clId="{14630E39-6C32-4916-9F37-8178D91290EA}" dt="2026-10-21T04:45:23.021" v="2627" actId="1076"/>
          <ac:spMkLst>
            <pc:docMk/>
            <pc:sldMk cId="649557704" sldId="279"/>
            <ac:spMk id="13" creationId="{3D7FB96E-4D4E-B81F-17C2-428C9080DEA2}"/>
          </ac:spMkLst>
        </pc:spChg>
        <pc:spChg chg="add mod">
          <ac:chgData name="Tracy-Lynn Field" userId="60b60ac7-6ec2-4edb-9f66-bfcdbdae6264" providerId="ADAL" clId="{14630E39-6C32-4916-9F37-8178D91290EA}" dt="2026-10-21T04:45:37.966" v="2629" actId="1076"/>
          <ac:spMkLst>
            <pc:docMk/>
            <pc:sldMk cId="649557704" sldId="279"/>
            <ac:spMk id="15" creationId="{DF7D94C0-DDB2-304C-A398-F52585F6D154}"/>
          </ac:spMkLst>
        </pc:spChg>
        <pc:graphicFrameChg chg="add mod">
          <ac:chgData name="Tracy-Lynn Field" userId="60b60ac7-6ec2-4edb-9f66-bfcdbdae6264" providerId="ADAL" clId="{14630E39-6C32-4916-9F37-8178D91290EA}" dt="2026-10-21T04:42:53.106" v="2595"/>
          <ac:graphicFrameMkLst>
            <pc:docMk/>
            <pc:sldMk cId="649557704" sldId="279"/>
            <ac:graphicFrameMk id="2" creationId="{AACF5C7C-0022-D39C-262E-358793A05543}"/>
          </ac:graphicFrameMkLst>
        </pc:graphicFrameChg>
        <pc:graphicFrameChg chg="del">
          <ac:chgData name="Tracy-Lynn Field" userId="60b60ac7-6ec2-4edb-9f66-bfcdbdae6264" providerId="ADAL" clId="{14630E39-6C32-4916-9F37-8178D91290EA}" dt="2026-10-21T04:37:04.213" v="2490" actId="21"/>
          <ac:graphicFrameMkLst>
            <pc:docMk/>
            <pc:sldMk cId="649557704" sldId="279"/>
            <ac:graphicFrameMk id="3" creationId="{E4E034F9-800D-DD80-5348-1865C6B2FB35}"/>
          </ac:graphicFrameMkLst>
        </pc:graphicFrameChg>
        <pc:graphicFrameChg chg="del">
          <ac:chgData name="Tracy-Lynn Field" userId="60b60ac7-6ec2-4edb-9f66-bfcdbdae6264" providerId="ADAL" clId="{14630E39-6C32-4916-9F37-8178D91290EA}" dt="2026-10-21T04:37:28.736" v="2493" actId="21"/>
          <ac:graphicFrameMkLst>
            <pc:docMk/>
            <pc:sldMk cId="649557704" sldId="279"/>
            <ac:graphicFrameMk id="4" creationId="{F0DAAC7A-87E2-5EF2-B585-32C8659C01AD}"/>
          </ac:graphicFrameMkLst>
        </pc:graphicFrameChg>
        <pc:graphicFrameChg chg="add mod">
          <ac:chgData name="Tracy-Lynn Field" userId="60b60ac7-6ec2-4edb-9f66-bfcdbdae6264" providerId="ADAL" clId="{14630E39-6C32-4916-9F37-8178D91290EA}" dt="2026-10-21T04:43:03.676" v="2596"/>
          <ac:graphicFrameMkLst>
            <pc:docMk/>
            <pc:sldMk cId="649557704" sldId="279"/>
            <ac:graphicFrameMk id="5" creationId="{15394DA1-C454-238D-7F79-82ED26D0D0B0}"/>
          </ac:graphicFrameMkLst>
        </pc:graphicFrameChg>
        <pc:graphicFrameChg chg="del">
          <ac:chgData name="Tracy-Lynn Field" userId="60b60ac7-6ec2-4edb-9f66-bfcdbdae6264" providerId="ADAL" clId="{14630E39-6C32-4916-9F37-8178D91290EA}" dt="2026-10-21T04:36:54.859" v="2488" actId="478"/>
          <ac:graphicFrameMkLst>
            <pc:docMk/>
            <pc:sldMk cId="649557704" sldId="279"/>
            <ac:graphicFrameMk id="6" creationId="{CB29E823-A97A-4D09-4F22-AA164412BEA4}"/>
          </ac:graphicFrameMkLst>
        </pc:graphicFrameChg>
        <pc:graphicFrameChg chg="add mod">
          <ac:chgData name="Tracy-Lynn Field" userId="60b60ac7-6ec2-4edb-9f66-bfcdbdae6264" providerId="ADAL" clId="{14630E39-6C32-4916-9F37-8178D91290EA}" dt="2026-10-21T04:44:51.266" v="2625" actId="1076"/>
          <ac:graphicFrameMkLst>
            <pc:docMk/>
            <pc:sldMk cId="649557704" sldId="279"/>
            <ac:graphicFrameMk id="7" creationId="{0E53937A-C7E8-B181-BAC3-B2633FB8AF84}"/>
          </ac:graphicFrameMkLst>
        </pc:graphicFrameChg>
        <pc:graphicFrameChg chg="del">
          <ac:chgData name="Tracy-Lynn Field" userId="60b60ac7-6ec2-4edb-9f66-bfcdbdae6264" providerId="ADAL" clId="{14630E39-6C32-4916-9F37-8178D91290EA}" dt="2026-10-21T04:37:00.081" v="2489" actId="478"/>
          <ac:graphicFrameMkLst>
            <pc:docMk/>
            <pc:sldMk cId="649557704" sldId="279"/>
            <ac:graphicFrameMk id="8" creationId="{610527CB-F950-CAED-5099-BE9839777C11}"/>
          </ac:graphicFrameMkLst>
        </pc:graphicFrameChg>
        <pc:graphicFrameChg chg="add mod">
          <ac:chgData name="Tracy-Lynn Field" userId="60b60ac7-6ec2-4edb-9f66-bfcdbdae6264" providerId="ADAL" clId="{14630E39-6C32-4916-9F37-8178D91290EA}" dt="2026-10-21T04:44:27.909" v="2620"/>
          <ac:graphicFrameMkLst>
            <pc:docMk/>
            <pc:sldMk cId="649557704" sldId="279"/>
            <ac:graphicFrameMk id="10" creationId="{3CE1B830-DE5D-B07C-69D5-6DABCFCB75AA}"/>
          </ac:graphicFrameMkLst>
        </pc:graphicFrameChg>
        <pc:graphicFrameChg chg="add mod">
          <ac:chgData name="Tracy-Lynn Field" userId="60b60ac7-6ec2-4edb-9f66-bfcdbdae6264" providerId="ADAL" clId="{14630E39-6C32-4916-9F37-8178D91290EA}" dt="2026-10-21T04:44:45.703" v="2624" actId="1076"/>
          <ac:graphicFrameMkLst>
            <pc:docMk/>
            <pc:sldMk cId="649557704" sldId="279"/>
            <ac:graphicFrameMk id="11" creationId="{16803332-4ACE-727B-21A8-B12EEE14C89B}"/>
          </ac:graphicFrameMkLst>
        </pc:graphicFrameChg>
      </pc:sldChg>
      <pc:sldChg chg="del">
        <pc:chgData name="Tracy-Lynn Field" userId="60b60ac7-6ec2-4edb-9f66-bfcdbdae6264" providerId="ADAL" clId="{14630E39-6C32-4916-9F37-8178D91290EA}" dt="2026-10-20T14:09:20.006" v="1360" actId="47"/>
        <pc:sldMkLst>
          <pc:docMk/>
          <pc:sldMk cId="2383382391" sldId="280"/>
        </pc:sldMkLst>
      </pc:sldChg>
      <pc:sldChg chg="addSp delSp modSp new mod">
        <pc:chgData name="Tracy-Lynn Field" userId="60b60ac7-6ec2-4edb-9f66-bfcdbdae6264" providerId="ADAL" clId="{14630E39-6C32-4916-9F37-8178D91290EA}" dt="2026-10-20T13:01:55.037" v="1132" actId="27918"/>
        <pc:sldMkLst>
          <pc:docMk/>
          <pc:sldMk cId="3081330635" sldId="282"/>
        </pc:sldMkLst>
        <pc:spChg chg="add">
          <ac:chgData name="Tracy-Lynn Field" userId="60b60ac7-6ec2-4edb-9f66-bfcdbdae6264" providerId="ADAL" clId="{14630E39-6C32-4916-9F37-8178D91290EA}" dt="2026-10-20T09:53:26.216" v="116"/>
          <ac:spMkLst>
            <pc:docMk/>
            <pc:sldMk cId="3081330635" sldId="282"/>
            <ac:spMk id="2" creationId="{FBBFE254-B77C-6D4C-4991-3499B3B8CD02}"/>
          </ac:spMkLst>
        </pc:spChg>
        <pc:spChg chg="add del">
          <ac:chgData name="Tracy-Lynn Field" userId="60b60ac7-6ec2-4edb-9f66-bfcdbdae6264" providerId="ADAL" clId="{14630E39-6C32-4916-9F37-8178D91290EA}" dt="2026-10-20T09:53:35.995" v="117" actId="478"/>
          <ac:spMkLst>
            <pc:docMk/>
            <pc:sldMk cId="3081330635" sldId="282"/>
            <ac:spMk id="4" creationId="{EE5B0481-DCF5-7E02-6B4C-311A38B1A52C}"/>
          </ac:spMkLst>
        </pc:spChg>
        <pc:spChg chg="add mod">
          <ac:chgData name="Tracy-Lynn Field" userId="60b60ac7-6ec2-4edb-9f66-bfcdbdae6264" providerId="ADAL" clId="{14630E39-6C32-4916-9F37-8178D91290EA}" dt="2026-10-20T09:57:41.071" v="144" actId="20577"/>
          <ac:spMkLst>
            <pc:docMk/>
            <pc:sldMk cId="3081330635" sldId="282"/>
            <ac:spMk id="6" creationId="{7E9E200D-C106-B318-7FE7-E4D6F72EC0B1}"/>
          </ac:spMkLst>
        </pc:spChg>
        <pc:graphicFrameChg chg="add mod">
          <ac:chgData name="Tracy-Lynn Field" userId="60b60ac7-6ec2-4edb-9f66-bfcdbdae6264" providerId="ADAL" clId="{14630E39-6C32-4916-9F37-8178D91290EA}" dt="2026-10-20T13:01:20.144" v="1128"/>
          <ac:graphicFrameMkLst>
            <pc:docMk/>
            <pc:sldMk cId="3081330635" sldId="282"/>
            <ac:graphicFrameMk id="3" creationId="{88D1700B-DF9D-3D68-7363-A2DE10AEEB6D}"/>
          </ac:graphicFrameMkLst>
        </pc:graphicFrameChg>
      </pc:sldChg>
      <pc:sldChg chg="add">
        <pc:chgData name="Tracy-Lynn Field" userId="60b60ac7-6ec2-4edb-9f66-bfcdbdae6264" providerId="ADAL" clId="{14630E39-6C32-4916-9F37-8178D91290EA}" dt="2026-10-21T05:07:04.729" v="3512"/>
        <pc:sldMkLst>
          <pc:docMk/>
          <pc:sldMk cId="783969509" sldId="283"/>
        </pc:sldMkLst>
      </pc:sldChg>
      <pc:sldChg chg="addSp modSp new del mod ord">
        <pc:chgData name="Tracy-Lynn Field" userId="60b60ac7-6ec2-4edb-9f66-bfcdbdae6264" providerId="ADAL" clId="{14630E39-6C32-4916-9F37-8178D91290EA}" dt="2026-10-21T05:07:02.897" v="3511" actId="2696"/>
        <pc:sldMkLst>
          <pc:docMk/>
          <pc:sldMk cId="1762675055" sldId="283"/>
        </pc:sldMkLst>
        <pc:spChg chg="add mod">
          <ac:chgData name="Tracy-Lynn Field" userId="60b60ac7-6ec2-4edb-9f66-bfcdbdae6264" providerId="ADAL" clId="{14630E39-6C32-4916-9F37-8178D91290EA}" dt="2026-10-20T09:59:20.238" v="362" actId="20577"/>
          <ac:spMkLst>
            <pc:docMk/>
            <pc:sldMk cId="1762675055" sldId="283"/>
            <ac:spMk id="4" creationId="{7EF3EA9B-F84D-7296-2ECD-87AF7B34D09E}"/>
          </ac:spMkLst>
        </pc:spChg>
        <pc:picChg chg="add mod">
          <ac:chgData name="Tracy-Lynn Field" userId="60b60ac7-6ec2-4edb-9f66-bfcdbdae6264" providerId="ADAL" clId="{14630E39-6C32-4916-9F37-8178D91290EA}" dt="2026-10-20T09:57:26.604" v="133" actId="1076"/>
          <ac:picMkLst>
            <pc:docMk/>
            <pc:sldMk cId="1762675055" sldId="283"/>
            <ac:picMk id="2" creationId="{6BD9B642-A1BB-56A7-3931-0CA18BEF99AF}"/>
          </ac:picMkLst>
        </pc:picChg>
      </pc:sldChg>
      <pc:sldChg chg="addSp delSp modSp new mod">
        <pc:chgData name="Tracy-Lynn Field" userId="60b60ac7-6ec2-4edb-9f66-bfcdbdae6264" providerId="ADAL" clId="{14630E39-6C32-4916-9F37-8178D91290EA}" dt="2026-10-20T14:06:33.905" v="1137" actId="14100"/>
        <pc:sldMkLst>
          <pc:docMk/>
          <pc:sldMk cId="276928711" sldId="284"/>
        </pc:sldMkLst>
        <pc:spChg chg="add mod">
          <ac:chgData name="Tracy-Lynn Field" userId="60b60ac7-6ec2-4edb-9f66-bfcdbdae6264" providerId="ADAL" clId="{14630E39-6C32-4916-9F37-8178D91290EA}" dt="2026-10-20T14:06:33.905" v="1137" actId="14100"/>
          <ac:spMkLst>
            <pc:docMk/>
            <pc:sldMk cId="276928711" sldId="284"/>
            <ac:spMk id="4" creationId="{5C202135-8DD0-CDBF-879C-A7D5A8C74EF5}"/>
          </ac:spMkLst>
        </pc:spChg>
        <pc:graphicFrameChg chg="add del mod">
          <ac:chgData name="Tracy-Lynn Field" userId="60b60ac7-6ec2-4edb-9f66-bfcdbdae6264" providerId="ADAL" clId="{14630E39-6C32-4916-9F37-8178D91290EA}" dt="2026-10-20T12:21:28.189" v="417" actId="478"/>
          <ac:graphicFrameMkLst>
            <pc:docMk/>
            <pc:sldMk cId="276928711" sldId="284"/>
            <ac:graphicFrameMk id="2" creationId="{E405C4B8-1F2E-014E-193B-B0119A0776A1}"/>
          </ac:graphicFrameMkLst>
        </pc:graphicFrameChg>
        <pc:graphicFrameChg chg="add mod">
          <ac:chgData name="Tracy-Lynn Field" userId="60b60ac7-6ec2-4edb-9f66-bfcdbdae6264" providerId="ADAL" clId="{14630E39-6C32-4916-9F37-8178D91290EA}" dt="2026-10-20T14:06:24.145" v="1135" actId="14100"/>
          <ac:graphicFrameMkLst>
            <pc:docMk/>
            <pc:sldMk cId="276928711" sldId="284"/>
            <ac:graphicFrameMk id="5" creationId="{E405C4B8-1F2E-014E-193B-B0119A0776A1}"/>
          </ac:graphicFrameMkLst>
        </pc:graphicFrameChg>
      </pc:sldChg>
      <pc:sldChg chg="addSp modSp new mod setBg">
        <pc:chgData name="Tracy-Lynn Field" userId="60b60ac7-6ec2-4edb-9f66-bfcdbdae6264" providerId="ADAL" clId="{14630E39-6C32-4916-9F37-8178D91290EA}" dt="2026-10-20T12:29:41.342" v="574" actId="26606"/>
        <pc:sldMkLst>
          <pc:docMk/>
          <pc:sldMk cId="64120246" sldId="285"/>
        </pc:sldMkLst>
        <pc:spChg chg="add">
          <ac:chgData name="Tracy-Lynn Field" userId="60b60ac7-6ec2-4edb-9f66-bfcdbdae6264" providerId="ADAL" clId="{14630E39-6C32-4916-9F37-8178D91290EA}" dt="2026-10-20T12:29:41.342" v="574" actId="26606"/>
          <ac:spMkLst>
            <pc:docMk/>
            <pc:sldMk cId="64120246" sldId="285"/>
            <ac:spMk id="8" creationId="{AB8C311F-7253-4AED-9701-7FC0708C41C7}"/>
          </ac:spMkLst>
        </pc:spChg>
        <pc:spChg chg="add">
          <ac:chgData name="Tracy-Lynn Field" userId="60b60ac7-6ec2-4edb-9f66-bfcdbdae6264" providerId="ADAL" clId="{14630E39-6C32-4916-9F37-8178D91290EA}" dt="2026-10-20T12:29:41.342" v="574" actId="26606"/>
          <ac:spMkLst>
            <pc:docMk/>
            <pc:sldMk cId="64120246" sldId="285"/>
            <ac:spMk id="10" creationId="{E2384209-CB15-4CDF-9D31-C44FD9A3F20D}"/>
          </ac:spMkLst>
        </pc:spChg>
        <pc:spChg chg="add">
          <ac:chgData name="Tracy-Lynn Field" userId="60b60ac7-6ec2-4edb-9f66-bfcdbdae6264" providerId="ADAL" clId="{14630E39-6C32-4916-9F37-8178D91290EA}" dt="2026-10-20T12:29:41.342" v="574" actId="26606"/>
          <ac:spMkLst>
            <pc:docMk/>
            <pc:sldMk cId="64120246" sldId="285"/>
            <ac:spMk id="12" creationId="{2633B3B5-CC90-43F0-8714-D31D1F3F0209}"/>
          </ac:spMkLst>
        </pc:spChg>
        <pc:spChg chg="add">
          <ac:chgData name="Tracy-Lynn Field" userId="60b60ac7-6ec2-4edb-9f66-bfcdbdae6264" providerId="ADAL" clId="{14630E39-6C32-4916-9F37-8178D91290EA}" dt="2026-10-20T12:29:41.342" v="574" actId="26606"/>
          <ac:spMkLst>
            <pc:docMk/>
            <pc:sldMk cId="64120246" sldId="285"/>
            <ac:spMk id="14" creationId="{A8D57A06-A426-446D-B02C-A2DC6B62E45E}"/>
          </ac:spMkLst>
        </pc:spChg>
        <pc:picChg chg="add mod">
          <ac:chgData name="Tracy-Lynn Field" userId="60b60ac7-6ec2-4edb-9f66-bfcdbdae6264" providerId="ADAL" clId="{14630E39-6C32-4916-9F37-8178D91290EA}" dt="2026-10-20T12:29:41.342" v="574" actId="26606"/>
          <ac:picMkLst>
            <pc:docMk/>
            <pc:sldMk cId="64120246" sldId="285"/>
            <ac:picMk id="3" creationId="{90E35250-9EEE-A291-3C47-0758F3D0C268}"/>
          </ac:picMkLst>
        </pc:picChg>
      </pc:sldChg>
      <pc:sldChg chg="addSp delSp modSp new mod setBg">
        <pc:chgData name="Tracy-Lynn Field" userId="60b60ac7-6ec2-4edb-9f66-bfcdbdae6264" providerId="ADAL" clId="{14630E39-6C32-4916-9F37-8178D91290EA}" dt="2026-10-20T14:07:00.556" v="1141" actId="14100"/>
        <pc:sldMkLst>
          <pc:docMk/>
          <pc:sldMk cId="2115495438" sldId="286"/>
        </pc:sldMkLst>
        <pc:spChg chg="add mod">
          <ac:chgData name="Tracy-Lynn Field" userId="60b60ac7-6ec2-4edb-9f66-bfcdbdae6264" providerId="ADAL" clId="{14630E39-6C32-4916-9F37-8178D91290EA}" dt="2026-10-20T14:07:00.556" v="1141" actId="14100"/>
          <ac:spMkLst>
            <pc:docMk/>
            <pc:sldMk cId="2115495438" sldId="286"/>
            <ac:spMk id="4" creationId="{7424D9B2-CF96-21D4-796A-6326D903AB0B}"/>
          </ac:spMkLst>
        </pc:spChg>
        <pc:spChg chg="add del">
          <ac:chgData name="Tracy-Lynn Field" userId="60b60ac7-6ec2-4edb-9f66-bfcdbdae6264" providerId="ADAL" clId="{14630E39-6C32-4916-9F37-8178D91290EA}" dt="2026-10-20T12:42:57.587" v="662" actId="26606"/>
          <ac:spMkLst>
            <pc:docMk/>
            <pc:sldMk cId="2115495438" sldId="286"/>
            <ac:spMk id="9" creationId="{1A95671B-3CC6-4792-9114-B74FAEA224E6}"/>
          </ac:spMkLst>
        </pc:spChg>
        <pc:graphicFrameChg chg="add mod ord">
          <ac:chgData name="Tracy-Lynn Field" userId="60b60ac7-6ec2-4edb-9f66-bfcdbdae6264" providerId="ADAL" clId="{14630E39-6C32-4916-9F37-8178D91290EA}" dt="2026-10-20T14:06:54.782" v="1140" actId="14100"/>
          <ac:graphicFrameMkLst>
            <pc:docMk/>
            <pc:sldMk cId="2115495438" sldId="286"/>
            <ac:graphicFrameMk id="2" creationId="{8710BEB2-33F1-6CDB-1F64-0FB5D536CEEA}"/>
          </ac:graphicFrameMkLst>
        </pc:graphicFrameChg>
      </pc:sldChg>
      <pc:sldChg chg="addSp modSp new mod setBg">
        <pc:chgData name="Tracy-Lynn Field" userId="60b60ac7-6ec2-4edb-9f66-bfcdbdae6264" providerId="ADAL" clId="{14630E39-6C32-4916-9F37-8178D91290EA}" dt="2026-10-20T14:07:25.138" v="1147" actId="14100"/>
        <pc:sldMkLst>
          <pc:docMk/>
          <pc:sldMk cId="3109883346" sldId="287"/>
        </pc:sldMkLst>
        <pc:spChg chg="add mod">
          <ac:chgData name="Tracy-Lynn Field" userId="60b60ac7-6ec2-4edb-9f66-bfcdbdae6264" providerId="ADAL" clId="{14630E39-6C32-4916-9F37-8178D91290EA}" dt="2026-10-20T14:07:25.138" v="1147" actId="14100"/>
          <ac:spMkLst>
            <pc:docMk/>
            <pc:sldMk cId="3109883346" sldId="287"/>
            <ac:spMk id="4" creationId="{9C039CB4-958C-A47A-D069-8938EC5EF678}"/>
          </ac:spMkLst>
        </pc:spChg>
        <pc:graphicFrameChg chg="add mod">
          <ac:chgData name="Tracy-Lynn Field" userId="60b60ac7-6ec2-4edb-9f66-bfcdbdae6264" providerId="ADAL" clId="{14630E39-6C32-4916-9F37-8178D91290EA}" dt="2026-10-20T14:07:18.954" v="1145" actId="1076"/>
          <ac:graphicFrameMkLst>
            <pc:docMk/>
            <pc:sldMk cId="3109883346" sldId="287"/>
            <ac:graphicFrameMk id="2" creationId="{0C2BDF95-CA25-5D7D-1F8D-3FF4564C2CF9}"/>
          </ac:graphicFrameMkLst>
        </pc:graphicFrameChg>
      </pc:sldChg>
      <pc:sldChg chg="addSp delSp modSp new mod">
        <pc:chgData name="Tracy-Lynn Field" userId="60b60ac7-6ec2-4edb-9f66-bfcdbdae6264" providerId="ADAL" clId="{14630E39-6C32-4916-9F37-8178D91290EA}" dt="2026-10-21T04:34:26.450" v="2371" actId="20577"/>
        <pc:sldMkLst>
          <pc:docMk/>
          <pc:sldMk cId="437236047" sldId="288"/>
        </pc:sldMkLst>
        <pc:spChg chg="del">
          <ac:chgData name="Tracy-Lynn Field" userId="60b60ac7-6ec2-4edb-9f66-bfcdbdae6264" providerId="ADAL" clId="{14630E39-6C32-4916-9F37-8178D91290EA}" dt="2026-10-20T12:59:37.219" v="1071" actId="478"/>
          <ac:spMkLst>
            <pc:docMk/>
            <pc:sldMk cId="437236047" sldId="288"/>
            <ac:spMk id="2" creationId="{0000F8D7-27E1-D0E1-23F6-EBF805871A04}"/>
          </ac:spMkLst>
        </pc:spChg>
        <pc:spChg chg="mod">
          <ac:chgData name="Tracy-Lynn Field" userId="60b60ac7-6ec2-4edb-9f66-bfcdbdae6264" providerId="ADAL" clId="{14630E39-6C32-4916-9F37-8178D91290EA}" dt="2026-10-21T04:34:26.450" v="2371" actId="20577"/>
          <ac:spMkLst>
            <pc:docMk/>
            <pc:sldMk cId="437236047" sldId="288"/>
            <ac:spMk id="3" creationId="{82205806-39F1-9FDB-C91F-18304B88809C}"/>
          </ac:spMkLst>
        </pc:spChg>
        <pc:spChg chg="add mod">
          <ac:chgData name="Tracy-Lynn Field" userId="60b60ac7-6ec2-4edb-9f66-bfcdbdae6264" providerId="ADAL" clId="{14630E39-6C32-4916-9F37-8178D91290EA}" dt="2026-10-20T14:11:56.627" v="1386" actId="14100"/>
          <ac:spMkLst>
            <pc:docMk/>
            <pc:sldMk cId="437236047" sldId="288"/>
            <ac:spMk id="4" creationId="{6A29E942-3119-E66E-47AF-C14F5526600E}"/>
          </ac:spMkLst>
        </pc:spChg>
        <pc:picChg chg="add mod">
          <ac:chgData name="Tracy-Lynn Field" userId="60b60ac7-6ec2-4edb-9f66-bfcdbdae6264" providerId="ADAL" clId="{14630E39-6C32-4916-9F37-8178D91290EA}" dt="2026-10-20T14:11:13.571" v="1371" actId="692"/>
          <ac:picMkLst>
            <pc:docMk/>
            <pc:sldMk cId="437236047" sldId="288"/>
            <ac:picMk id="6" creationId="{CF767F9D-6440-E15E-09ED-CFB9F3888F33}"/>
          </ac:picMkLst>
        </pc:picChg>
      </pc:sldChg>
      <pc:sldChg chg="modSp new add del mod">
        <pc:chgData name="Tracy-Lynn Field" userId="60b60ac7-6ec2-4edb-9f66-bfcdbdae6264" providerId="ADAL" clId="{14630E39-6C32-4916-9F37-8178D91290EA}" dt="2026-10-20T13:01:58.383" v="1134" actId="47"/>
        <pc:sldMkLst>
          <pc:docMk/>
          <pc:sldMk cId="1488173255" sldId="289"/>
        </pc:sldMkLst>
        <pc:spChg chg="mod">
          <ac:chgData name="Tracy-Lynn Field" userId="60b60ac7-6ec2-4edb-9f66-bfcdbdae6264" providerId="ADAL" clId="{14630E39-6C32-4916-9F37-8178D91290EA}" dt="2026-10-20T12:59:24.528" v="1069" actId="20577"/>
          <ac:spMkLst>
            <pc:docMk/>
            <pc:sldMk cId="1488173255" sldId="289"/>
            <ac:spMk id="2" creationId="{B5789069-BBC3-A498-04F7-6896C32EA04C}"/>
          </ac:spMkLst>
        </pc:spChg>
      </pc:sldChg>
      <pc:sldChg chg="addSp delSp modSp new del mod">
        <pc:chgData name="Tracy-Lynn Field" userId="60b60ac7-6ec2-4edb-9f66-bfcdbdae6264" providerId="ADAL" clId="{14630E39-6C32-4916-9F37-8178D91290EA}" dt="2026-10-21T04:35:31.907" v="2422" actId="47"/>
        <pc:sldMkLst>
          <pc:docMk/>
          <pc:sldMk cId="3318005336" sldId="289"/>
        </pc:sldMkLst>
        <pc:spChg chg="add del mod">
          <ac:chgData name="Tracy-Lynn Field" userId="60b60ac7-6ec2-4edb-9f66-bfcdbdae6264" providerId="ADAL" clId="{14630E39-6C32-4916-9F37-8178D91290EA}" dt="2026-10-21T04:35:29.640" v="2421" actId="21"/>
          <ac:spMkLst>
            <pc:docMk/>
            <pc:sldMk cId="3318005336" sldId="289"/>
            <ac:spMk id="3" creationId="{F468A37E-E36B-05F7-677D-7FF6103B2732}"/>
          </ac:spMkLst>
        </pc:spChg>
      </pc:sldChg>
      <pc:sldChg chg="addSp delSp modSp new del mod">
        <pc:chgData name="Tracy-Lynn Field" userId="60b60ac7-6ec2-4edb-9f66-bfcdbdae6264" providerId="ADAL" clId="{14630E39-6C32-4916-9F37-8178D91290EA}" dt="2026-10-21T04:34:30.219" v="2372" actId="47"/>
        <pc:sldMkLst>
          <pc:docMk/>
          <pc:sldMk cId="4181870114" sldId="289"/>
        </pc:sldMkLst>
        <pc:spChg chg="del">
          <ac:chgData name="Tracy-Lynn Field" userId="60b60ac7-6ec2-4edb-9f66-bfcdbdae6264" providerId="ADAL" clId="{14630E39-6C32-4916-9F37-8178D91290EA}" dt="2026-10-20T14:12:10.844" v="1388" actId="478"/>
          <ac:spMkLst>
            <pc:docMk/>
            <pc:sldMk cId="4181870114" sldId="289"/>
            <ac:spMk id="2" creationId="{BFB51982-3A49-EAFA-957E-1EB7681CE05B}"/>
          </ac:spMkLst>
        </pc:spChg>
        <pc:spChg chg="add mod">
          <ac:chgData name="Tracy-Lynn Field" userId="60b60ac7-6ec2-4edb-9f66-bfcdbdae6264" providerId="ADAL" clId="{14630E39-6C32-4916-9F37-8178D91290EA}" dt="2026-10-20T14:12:25.341" v="1436" actId="20577"/>
          <ac:spMkLst>
            <pc:docMk/>
            <pc:sldMk cId="4181870114" sldId="289"/>
            <ac:spMk id="5" creationId="{90573A3A-9777-3C44-FCD0-496DCF71D740}"/>
          </ac:spMkLst>
        </pc:spChg>
      </pc:sldChg>
      <pc:sldChg chg="addSp delSp modSp new mod">
        <pc:chgData name="Tracy-Lynn Field" userId="60b60ac7-6ec2-4edb-9f66-bfcdbdae6264" providerId="ADAL" clId="{14630E39-6C32-4916-9F37-8178D91290EA}" dt="2026-10-21T04:59:04.721" v="3487" actId="1076"/>
        <pc:sldMkLst>
          <pc:docMk/>
          <pc:sldMk cId="1639543780" sldId="290"/>
        </pc:sldMkLst>
        <pc:spChg chg="del">
          <ac:chgData name="Tracy-Lynn Field" userId="60b60ac7-6ec2-4edb-9f66-bfcdbdae6264" providerId="ADAL" clId="{14630E39-6C32-4916-9F37-8178D91290EA}" dt="2026-10-21T04:35:36.159" v="2423" actId="22"/>
          <ac:spMkLst>
            <pc:docMk/>
            <pc:sldMk cId="1639543780" sldId="290"/>
            <ac:spMk id="2" creationId="{2B77F4EA-2BE3-A9FF-CAE7-A02E833B13C2}"/>
          </ac:spMkLst>
        </pc:spChg>
        <pc:spChg chg="del">
          <ac:chgData name="Tracy-Lynn Field" userId="60b60ac7-6ec2-4edb-9f66-bfcdbdae6264" providerId="ADAL" clId="{14630E39-6C32-4916-9F37-8178D91290EA}" dt="2026-10-21T04:36:27.988" v="2487" actId="478"/>
          <ac:spMkLst>
            <pc:docMk/>
            <pc:sldMk cId="1639543780" sldId="290"/>
            <ac:spMk id="3" creationId="{25FF3AC3-DA47-7AB9-F000-0DF4E027426A}"/>
          </ac:spMkLst>
        </pc:spChg>
        <pc:spChg chg="add mod">
          <ac:chgData name="Tracy-Lynn Field" userId="60b60ac7-6ec2-4edb-9f66-bfcdbdae6264" providerId="ADAL" clId="{14630E39-6C32-4916-9F37-8178D91290EA}" dt="2026-10-21T04:39:06.009" v="2570" actId="5793"/>
          <ac:spMkLst>
            <pc:docMk/>
            <pc:sldMk cId="1639543780" sldId="290"/>
            <ac:spMk id="5" creationId="{6D19F330-6BD0-B9BE-50BA-553CF090AC8B}"/>
          </ac:spMkLst>
        </pc:spChg>
        <pc:spChg chg="add mod">
          <ac:chgData name="Tracy-Lynn Field" userId="60b60ac7-6ec2-4edb-9f66-bfcdbdae6264" providerId="ADAL" clId="{14630E39-6C32-4916-9F37-8178D91290EA}" dt="2026-10-21T04:39:14.914" v="2572" actId="14100"/>
          <ac:spMkLst>
            <pc:docMk/>
            <pc:sldMk cId="1639543780" sldId="290"/>
            <ac:spMk id="11" creationId="{CF2A0D2E-5247-68FD-7E04-29633CF5060F}"/>
          </ac:spMkLst>
        </pc:spChg>
        <pc:spChg chg="add mod">
          <ac:chgData name="Tracy-Lynn Field" userId="60b60ac7-6ec2-4edb-9f66-bfcdbdae6264" providerId="ADAL" clId="{14630E39-6C32-4916-9F37-8178D91290EA}" dt="2026-10-21T04:58:59.812" v="3486" actId="1076"/>
          <ac:spMkLst>
            <pc:docMk/>
            <pc:sldMk cId="1639543780" sldId="290"/>
            <ac:spMk id="13" creationId="{E1C5DC7C-074E-40C7-5444-CD5000EE4427}"/>
          </ac:spMkLst>
        </pc:spChg>
        <pc:graphicFrameChg chg="add mod">
          <ac:chgData name="Tracy-Lynn Field" userId="60b60ac7-6ec2-4edb-9f66-bfcdbdae6264" providerId="ADAL" clId="{14630E39-6C32-4916-9F37-8178D91290EA}" dt="2026-10-21T04:37:19.607" v="2492" actId="1076"/>
          <ac:graphicFrameMkLst>
            <pc:docMk/>
            <pc:sldMk cId="1639543780" sldId="290"/>
            <ac:graphicFrameMk id="7" creationId="{691E8879-730B-2556-44D7-F897D734EACC}"/>
          </ac:graphicFrameMkLst>
        </pc:graphicFrameChg>
        <pc:graphicFrameChg chg="add del mod">
          <ac:chgData name="Tracy-Lynn Field" userId="60b60ac7-6ec2-4edb-9f66-bfcdbdae6264" providerId="ADAL" clId="{14630E39-6C32-4916-9F37-8178D91290EA}" dt="2026-10-21T04:56:24.761" v="3481" actId="478"/>
          <ac:graphicFrameMkLst>
            <pc:docMk/>
            <pc:sldMk cId="1639543780" sldId="290"/>
            <ac:graphicFrameMk id="9" creationId="{ECE0ACEE-D5B0-4A34-C198-64552AB4CE53}"/>
          </ac:graphicFrameMkLst>
        </pc:graphicFrameChg>
        <pc:graphicFrameChg chg="add mod">
          <ac:chgData name="Tracy-Lynn Field" userId="60b60ac7-6ec2-4edb-9f66-bfcdbdae6264" providerId="ADAL" clId="{14630E39-6C32-4916-9F37-8178D91290EA}" dt="2026-10-21T04:58:33.093" v="3482"/>
          <ac:graphicFrameMkLst>
            <pc:docMk/>
            <pc:sldMk cId="1639543780" sldId="290"/>
            <ac:graphicFrameMk id="14" creationId="{AACD5C90-3114-82B8-C8B8-B98A810F865F}"/>
          </ac:graphicFrameMkLst>
        </pc:graphicFrameChg>
        <pc:graphicFrameChg chg="add mod">
          <ac:chgData name="Tracy-Lynn Field" userId="60b60ac7-6ec2-4edb-9f66-bfcdbdae6264" providerId="ADAL" clId="{14630E39-6C32-4916-9F37-8178D91290EA}" dt="2026-10-21T04:59:04.721" v="3487" actId="1076"/>
          <ac:graphicFrameMkLst>
            <pc:docMk/>
            <pc:sldMk cId="1639543780" sldId="290"/>
            <ac:graphicFrameMk id="15" creationId="{C4784308-CD39-2B30-00AC-C56CC3B6F807}"/>
          </ac:graphicFrameMkLst>
        </pc:graphicFrameChg>
      </pc:sldChg>
      <pc:sldChg chg="addSp delSp modSp new mod">
        <pc:chgData name="Tracy-Lynn Field" userId="60b60ac7-6ec2-4edb-9f66-bfcdbdae6264" providerId="ADAL" clId="{14630E39-6C32-4916-9F37-8178D91290EA}" dt="2026-10-21T04:50:19.655" v="2775" actId="20577"/>
        <pc:sldMkLst>
          <pc:docMk/>
          <pc:sldMk cId="4012170734" sldId="291"/>
        </pc:sldMkLst>
        <pc:spChg chg="del">
          <ac:chgData name="Tracy-Lynn Field" userId="60b60ac7-6ec2-4edb-9f66-bfcdbdae6264" providerId="ADAL" clId="{14630E39-6C32-4916-9F37-8178D91290EA}" dt="2026-10-21T04:46:07.103" v="2631" actId="478"/>
          <ac:spMkLst>
            <pc:docMk/>
            <pc:sldMk cId="4012170734" sldId="291"/>
            <ac:spMk id="2" creationId="{7FF8308E-4672-38C0-96E6-A84A6CCEB49C}"/>
          </ac:spMkLst>
        </pc:spChg>
        <pc:spChg chg="mod">
          <ac:chgData name="Tracy-Lynn Field" userId="60b60ac7-6ec2-4edb-9f66-bfcdbdae6264" providerId="ADAL" clId="{14630E39-6C32-4916-9F37-8178D91290EA}" dt="2026-10-21T04:50:09.232" v="2755" actId="20577"/>
          <ac:spMkLst>
            <pc:docMk/>
            <pc:sldMk cId="4012170734" sldId="291"/>
            <ac:spMk id="3" creationId="{41F66D14-3CBF-D668-290E-3BE08976018F}"/>
          </ac:spMkLst>
        </pc:spChg>
        <pc:spChg chg="add mod">
          <ac:chgData name="Tracy-Lynn Field" userId="60b60ac7-6ec2-4edb-9f66-bfcdbdae6264" providerId="ADAL" clId="{14630E39-6C32-4916-9F37-8178D91290EA}" dt="2026-10-21T04:50:19.655" v="2775" actId="20577"/>
          <ac:spMkLst>
            <pc:docMk/>
            <pc:sldMk cId="4012170734" sldId="291"/>
            <ac:spMk id="5" creationId="{AEB9DC6B-187F-2F24-51CB-EEFED46D0C3F}"/>
          </ac:spMkLst>
        </pc:spChg>
      </pc:sldChg>
      <pc:sldChg chg="addSp delSp modSp new mod">
        <pc:chgData name="Tracy-Lynn Field" userId="60b60ac7-6ec2-4edb-9f66-bfcdbdae6264" providerId="ADAL" clId="{14630E39-6C32-4916-9F37-8178D91290EA}" dt="2026-10-21T04:55:23.665" v="3480" actId="20577"/>
        <pc:sldMkLst>
          <pc:docMk/>
          <pc:sldMk cId="103384850" sldId="292"/>
        </pc:sldMkLst>
        <pc:spChg chg="del">
          <ac:chgData name="Tracy-Lynn Field" userId="60b60ac7-6ec2-4edb-9f66-bfcdbdae6264" providerId="ADAL" clId="{14630E39-6C32-4916-9F37-8178D91290EA}" dt="2026-10-21T04:50:36.628" v="2777" actId="22"/>
          <ac:spMkLst>
            <pc:docMk/>
            <pc:sldMk cId="103384850" sldId="292"/>
            <ac:spMk id="2" creationId="{15BB9B4F-5888-13E9-C9E7-BFC23119E338}"/>
          </ac:spMkLst>
        </pc:spChg>
        <pc:spChg chg="mod">
          <ac:chgData name="Tracy-Lynn Field" userId="60b60ac7-6ec2-4edb-9f66-bfcdbdae6264" providerId="ADAL" clId="{14630E39-6C32-4916-9F37-8178D91290EA}" dt="2026-10-21T04:55:23.665" v="3480" actId="20577"/>
          <ac:spMkLst>
            <pc:docMk/>
            <pc:sldMk cId="103384850" sldId="292"/>
            <ac:spMk id="3" creationId="{5FB1766F-4CBC-5DE1-0F95-064CF588A0CC}"/>
          </ac:spMkLst>
        </pc:spChg>
        <pc:spChg chg="add mod">
          <ac:chgData name="Tracy-Lynn Field" userId="60b60ac7-6ec2-4edb-9f66-bfcdbdae6264" providerId="ADAL" clId="{14630E39-6C32-4916-9F37-8178D91290EA}" dt="2026-10-21T04:51:58.787" v="2899" actId="20577"/>
          <ac:spMkLst>
            <pc:docMk/>
            <pc:sldMk cId="103384850" sldId="292"/>
            <ac:spMk id="5" creationId="{62EDD718-77C2-7C10-8BBE-90705513F352}"/>
          </ac:spMkLst>
        </pc:spChg>
      </pc:sldChg>
      <pc:sldChg chg="addSp modSp new mod">
        <pc:chgData name="Tracy-Lynn Field" userId="60b60ac7-6ec2-4edb-9f66-bfcdbdae6264" providerId="ADAL" clId="{14630E39-6C32-4916-9F37-8178D91290EA}" dt="2026-10-21T05:02:59.348" v="3510" actId="255"/>
        <pc:sldMkLst>
          <pc:docMk/>
          <pc:sldMk cId="2031417527" sldId="293"/>
        </pc:sldMkLst>
        <pc:spChg chg="add mod">
          <ac:chgData name="Tracy-Lynn Field" userId="60b60ac7-6ec2-4edb-9f66-bfcdbdae6264" providerId="ADAL" clId="{14630E39-6C32-4916-9F37-8178D91290EA}" dt="2026-10-21T05:02:59.348" v="3510" actId="255"/>
          <ac:spMkLst>
            <pc:docMk/>
            <pc:sldMk cId="2031417527" sldId="293"/>
            <ac:spMk id="4" creationId="{EBAE4A34-65C6-043F-7C3F-34A790DE7B61}"/>
          </ac:spMkLst>
        </pc:spChg>
        <pc:graphicFrameChg chg="add mod">
          <ac:chgData name="Tracy-Lynn Field" userId="60b60ac7-6ec2-4edb-9f66-bfcdbdae6264" providerId="ADAL" clId="{14630E39-6C32-4916-9F37-8178D91290EA}" dt="2026-10-21T05:02:41.052" v="3508" actId="1076"/>
          <ac:graphicFrameMkLst>
            <pc:docMk/>
            <pc:sldMk cId="2031417527" sldId="293"/>
            <ac:graphicFrameMk id="2" creationId="{609B8E56-2475-A23B-257E-69998779497A}"/>
          </ac:graphicFrameMkLst>
        </pc:graphicFrameChg>
      </pc:sldChg>
    </pc:docChg>
  </pc:docChgLst>
  <pc:docChgLst>
    <pc:chgData name="Magda Janse van Noordwyk" userId="b4972286-fa95-4f4b-b2af-2401c7d6a93f" providerId="ADAL" clId="{856CEF47-034C-46B2-9344-3B89ED90E01F}"/>
    <pc:docChg chg="modSld">
      <pc:chgData name="Magda Janse van Noordwyk" userId="b4972286-fa95-4f4b-b2af-2401c7d6a93f" providerId="ADAL" clId="{856CEF47-034C-46B2-9344-3B89ED90E01F}" dt="2026-10-13T07:44:48.649" v="3" actId="207"/>
      <pc:docMkLst>
        <pc:docMk/>
      </pc:docMkLst>
      <pc:sldChg chg="addSp modSp">
        <pc:chgData name="Magda Janse van Noordwyk" userId="b4972286-fa95-4f4b-b2af-2401c7d6a93f" providerId="ADAL" clId="{856CEF47-034C-46B2-9344-3B89ED90E01F}" dt="2026-10-13T07:19:21.207" v="1"/>
        <pc:sldMkLst>
          <pc:docMk/>
          <pc:sldMk cId="1310293318" sldId="256"/>
        </pc:sldMkLst>
        <pc:picChg chg="add mod">
          <ac:chgData name="Magda Janse van Noordwyk" userId="b4972286-fa95-4f4b-b2af-2401c7d6a93f" providerId="ADAL" clId="{856CEF47-034C-46B2-9344-3B89ED90E01F}" dt="2026-10-13T07:18:45.044" v="0"/>
          <ac:picMkLst>
            <pc:docMk/>
            <pc:sldMk cId="1310293318" sldId="256"/>
            <ac:picMk id="4" creationId="{17573313-833D-F46D-E918-31DA0B2C0727}"/>
          </ac:picMkLst>
        </pc:picChg>
        <pc:picChg chg="add mod">
          <ac:chgData name="Magda Janse van Noordwyk" userId="b4972286-fa95-4f4b-b2af-2401c7d6a93f" providerId="ADAL" clId="{856CEF47-034C-46B2-9344-3B89ED90E01F}" dt="2026-10-13T07:19:21.207" v="1"/>
          <ac:picMkLst>
            <pc:docMk/>
            <pc:sldMk cId="1310293318" sldId="256"/>
            <ac:picMk id="5" creationId="{B283AD01-2D65-E3A7-7006-FC292BEA38BD}"/>
          </ac:picMkLst>
        </pc:picChg>
        <pc:picChg chg="add mod">
          <ac:chgData name="Magda Janse van Noordwyk" userId="b4972286-fa95-4f4b-b2af-2401c7d6a93f" providerId="ADAL" clId="{856CEF47-034C-46B2-9344-3B89ED90E01F}" dt="2026-10-13T07:19:21.207" v="1"/>
          <ac:picMkLst>
            <pc:docMk/>
            <pc:sldMk cId="1310293318" sldId="256"/>
            <ac:picMk id="6" creationId="{96AE632A-A49D-3A13-3EF6-2E8AFD7509F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Provincial%20Reports/Gauteng%20Repo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Provincial%20Reports/Gauteng%20Repor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Provincial%20Reports/Gauteng%20Repo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Provincial%20Reports/Gauteng%20Repor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Provincial%20Reports/Gauteng%20Repor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/>
              <a:t>Microbiological compliance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'Key Implementation (5)'!$B$3</c:f>
              <c:strCache>
                <c:ptCount val="1"/>
                <c:pt idx="0">
                  <c:v>Microbiological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'Key Implementation (5)'!$A$4:$A$12</c:f>
              <c:strCache>
                <c:ptCount val="9"/>
                <c:pt idx="0">
                  <c:v>Midvaal LM</c:v>
                </c:pt>
                <c:pt idx="1">
                  <c:v>Tshwane Metro</c:v>
                </c:pt>
                <c:pt idx="2">
                  <c:v>Emfuleni LM</c:v>
                </c:pt>
                <c:pt idx="3">
                  <c:v>Johannesburg Metro</c:v>
                </c:pt>
                <c:pt idx="4">
                  <c:v>Lesedi LM</c:v>
                </c:pt>
                <c:pt idx="5">
                  <c:v>Rand West LM</c:v>
                </c:pt>
                <c:pt idx="6">
                  <c:v>Ekurhuleni Metro</c:v>
                </c:pt>
                <c:pt idx="7">
                  <c:v>Mogale City LM</c:v>
                </c:pt>
                <c:pt idx="8">
                  <c:v>Merafong LM</c:v>
                </c:pt>
              </c:strCache>
            </c:strRef>
          </c:cat>
          <c:val>
            <c:numRef>
              <c:f>'Key Implementation (5)'!$B$4:$B$12</c:f>
              <c:numCache>
                <c:formatCode>General</c:formatCode>
                <c:ptCount val="9"/>
                <c:pt idx="0">
                  <c:v>95.1</c:v>
                </c:pt>
                <c:pt idx="1">
                  <c:v>96.1</c:v>
                </c:pt>
                <c:pt idx="2">
                  <c:v>97.7</c:v>
                </c:pt>
                <c:pt idx="3">
                  <c:v>99.7</c:v>
                </c:pt>
                <c:pt idx="4">
                  <c:v>99.8</c:v>
                </c:pt>
                <c:pt idx="5">
                  <c:v>99.8</c:v>
                </c:pt>
                <c:pt idx="6">
                  <c:v>99.9</c:v>
                </c:pt>
                <c:pt idx="7">
                  <c:v>99.9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CD-487F-BC2A-B85F2287DD7E}"/>
            </c:ext>
          </c:extLst>
        </c:ser>
        <c:ser>
          <c:idx val="1"/>
          <c:order val="1"/>
          <c:tx>
            <c:strRef>
              <c:f>'Key Implementation (5)'!$C$3</c:f>
              <c:strCache>
                <c:ptCount val="1"/>
                <c:pt idx="0">
                  <c:v>Provincial average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'Key Implementation (5)'!$A$4:$A$12</c:f>
              <c:strCache>
                <c:ptCount val="9"/>
                <c:pt idx="0">
                  <c:v>Midvaal LM</c:v>
                </c:pt>
                <c:pt idx="1">
                  <c:v>Tshwane Metro</c:v>
                </c:pt>
                <c:pt idx="2">
                  <c:v>Emfuleni LM</c:v>
                </c:pt>
                <c:pt idx="3">
                  <c:v>Johannesburg Metro</c:v>
                </c:pt>
                <c:pt idx="4">
                  <c:v>Lesedi LM</c:v>
                </c:pt>
                <c:pt idx="5">
                  <c:v>Rand West LM</c:v>
                </c:pt>
                <c:pt idx="6">
                  <c:v>Ekurhuleni Metro</c:v>
                </c:pt>
                <c:pt idx="7">
                  <c:v>Mogale City LM</c:v>
                </c:pt>
                <c:pt idx="8">
                  <c:v>Merafong LM</c:v>
                </c:pt>
              </c:strCache>
            </c:strRef>
          </c:cat>
          <c:val>
            <c:numRef>
              <c:f>'Key Implementation (5)'!$C$4:$C$12</c:f>
              <c:numCache>
                <c:formatCode>General</c:formatCode>
                <c:ptCount val="9"/>
                <c:pt idx="0">
                  <c:v>98.66</c:v>
                </c:pt>
                <c:pt idx="1">
                  <c:v>98.66</c:v>
                </c:pt>
                <c:pt idx="2">
                  <c:v>98.66</c:v>
                </c:pt>
                <c:pt idx="3">
                  <c:v>98.66</c:v>
                </c:pt>
                <c:pt idx="4">
                  <c:v>98.66</c:v>
                </c:pt>
                <c:pt idx="5">
                  <c:v>98.66</c:v>
                </c:pt>
                <c:pt idx="6">
                  <c:v>98.66</c:v>
                </c:pt>
                <c:pt idx="7">
                  <c:v>98.66</c:v>
                </c:pt>
                <c:pt idx="8">
                  <c:v>98.66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CD-487F-BC2A-B85F2287D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33219663"/>
        <c:axId val="933219183"/>
      </c:lineChart>
      <c:catAx>
        <c:axId val="933219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3219183"/>
        <c:crosses val="autoZero"/>
        <c:auto val="1"/>
        <c:lblAlgn val="ctr"/>
        <c:lblOffset val="100"/>
        <c:noMultiLvlLbl val="0"/>
      </c:catAx>
      <c:valAx>
        <c:axId val="933219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3219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/>
              <a:t>Staff shortages</a:t>
            </a:r>
          </a:p>
        </c:rich>
      </c:tx>
      <c:layout>
        <c:manualLayout>
          <c:xMode val="edge"/>
          <c:yMode val="edge"/>
          <c:x val="0.41186789151356074"/>
          <c:y val="3.69600369600369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'Reasonable Measures (3)'!$B$4</c:f>
              <c:strCache>
                <c:ptCount val="1"/>
                <c:pt idx="0">
                  <c:v>Process controllers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'Reasonable Measures (3)'!$A$5:$A$7</c:f>
              <c:strCache>
                <c:ptCount val="3"/>
                <c:pt idx="0">
                  <c:v>Tshwane</c:v>
                </c:pt>
                <c:pt idx="1">
                  <c:v>Emfuleni</c:v>
                </c:pt>
                <c:pt idx="2">
                  <c:v>Midvaal</c:v>
                </c:pt>
              </c:strCache>
            </c:strRef>
          </c:cat>
          <c:val>
            <c:numRef>
              <c:f>'Reasonable Measures (3)'!$B$5:$B$7</c:f>
              <c:numCache>
                <c:formatCode>General</c:formatCode>
                <c:ptCount val="3"/>
                <c:pt idx="0">
                  <c:v>20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B-4469-AC3B-2276983F4841}"/>
            </c:ext>
          </c:extLst>
        </c:ser>
        <c:ser>
          <c:idx val="1"/>
          <c:order val="1"/>
          <c:tx>
            <c:strRef>
              <c:f>'Reasonable Measures (3)'!$C$4</c:f>
              <c:strCache>
                <c:ptCount val="1"/>
                <c:pt idx="0">
                  <c:v>Scientists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'Reasonable Measures (3)'!$A$5:$A$7</c:f>
              <c:strCache>
                <c:ptCount val="3"/>
                <c:pt idx="0">
                  <c:v>Tshwane</c:v>
                </c:pt>
                <c:pt idx="1">
                  <c:v>Emfuleni</c:v>
                </c:pt>
                <c:pt idx="2">
                  <c:v>Midvaal</c:v>
                </c:pt>
              </c:strCache>
            </c:strRef>
          </c:cat>
          <c:val>
            <c:numRef>
              <c:f>'Reasonable Measures (3)'!$C$5:$C$7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DB-4469-AC3B-2276983F4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2481903"/>
        <c:axId val="1263691503"/>
      </c:barChart>
      <c:catAx>
        <c:axId val="932481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3691503"/>
        <c:crosses val="autoZero"/>
        <c:auto val="1"/>
        <c:lblAlgn val="ctr"/>
        <c:lblOffset val="100"/>
        <c:noMultiLvlLbl val="0"/>
      </c:catAx>
      <c:valAx>
        <c:axId val="12636915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2481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/>
              <a:t>Infrastructure</a:t>
            </a:r>
            <a:r>
              <a:rPr lang="en-ZA" baseline="0"/>
              <a:t> VS Population</a:t>
            </a:r>
            <a:endParaRPr lang="en-Z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A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'Systemic Drivers (4)'!$B$16</c:f>
              <c:strCache>
                <c:ptCount val="1"/>
                <c:pt idx="0">
                  <c:v>Distribution km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'Systemic Drivers (4)'!$A$17:$A$25</c:f>
              <c:strCache>
                <c:ptCount val="8"/>
                <c:pt idx="0">
                  <c:v>Midvaal LM</c:v>
                </c:pt>
                <c:pt idx="1">
                  <c:v>Lesedi LM</c:v>
                </c:pt>
                <c:pt idx="2">
                  <c:v>Merafong LM</c:v>
                </c:pt>
                <c:pt idx="3">
                  <c:v>Mogale City LM</c:v>
                </c:pt>
                <c:pt idx="4">
                  <c:v>Emfuleni LM</c:v>
                </c:pt>
                <c:pt idx="5">
                  <c:v>Tshwane Metro</c:v>
                </c:pt>
                <c:pt idx="6">
                  <c:v>Ekurhuleni Metro</c:v>
                </c:pt>
                <c:pt idx="7">
                  <c:v>Johannesburg Metro</c:v>
                </c:pt>
              </c:strCache>
            </c:strRef>
          </c:cat>
          <c:val>
            <c:numRef>
              <c:f>'Systemic Drivers (4)'!$B$17:$B$25</c:f>
              <c:numCache>
                <c:formatCode>#,##0</c:formatCode>
                <c:ptCount val="9"/>
                <c:pt idx="0">
                  <c:v>1095</c:v>
                </c:pt>
                <c:pt idx="1">
                  <c:v>185</c:v>
                </c:pt>
                <c:pt idx="2">
                  <c:v>0</c:v>
                </c:pt>
                <c:pt idx="3">
                  <c:v>1150</c:v>
                </c:pt>
                <c:pt idx="4">
                  <c:v>479</c:v>
                </c:pt>
                <c:pt idx="5">
                  <c:v>11160</c:v>
                </c:pt>
                <c:pt idx="6">
                  <c:v>10150</c:v>
                </c:pt>
                <c:pt idx="7">
                  <c:v>12307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3C-4C0C-8C87-5F6A58A84265}"/>
            </c:ext>
          </c:extLst>
        </c:ser>
        <c:ser>
          <c:idx val="1"/>
          <c:order val="1"/>
          <c:tx>
            <c:strRef>
              <c:f>'Systemic Drivers (4)'!$C$16</c:f>
              <c:strCache>
                <c:ptCount val="1"/>
                <c:pt idx="0">
                  <c:v>Population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'Systemic Drivers (4)'!$A$17:$A$25</c:f>
              <c:strCache>
                <c:ptCount val="8"/>
                <c:pt idx="0">
                  <c:v>Midvaal LM</c:v>
                </c:pt>
                <c:pt idx="1">
                  <c:v>Lesedi LM</c:v>
                </c:pt>
                <c:pt idx="2">
                  <c:v>Merafong LM</c:v>
                </c:pt>
                <c:pt idx="3">
                  <c:v>Mogale City LM</c:v>
                </c:pt>
                <c:pt idx="4">
                  <c:v>Emfuleni LM</c:v>
                </c:pt>
                <c:pt idx="5">
                  <c:v>Tshwane Metro</c:v>
                </c:pt>
                <c:pt idx="6">
                  <c:v>Ekurhuleni Metro</c:v>
                </c:pt>
                <c:pt idx="7">
                  <c:v>Johannesburg Metro</c:v>
                </c:pt>
              </c:strCache>
            </c:strRef>
          </c:cat>
          <c:val>
            <c:numRef>
              <c:f>'Systemic Drivers (4)'!$C$17:$C$25</c:f>
              <c:numCache>
                <c:formatCode>0.00</c:formatCode>
                <c:ptCount val="9"/>
                <c:pt idx="0">
                  <c:v>112</c:v>
                </c:pt>
                <c:pt idx="1">
                  <c:v>132</c:v>
                </c:pt>
                <c:pt idx="2">
                  <c:v>225</c:v>
                </c:pt>
                <c:pt idx="3">
                  <c:v>438</c:v>
                </c:pt>
                <c:pt idx="4">
                  <c:v>945</c:v>
                </c:pt>
                <c:pt idx="5">
                  <c:v>4040</c:v>
                </c:pt>
                <c:pt idx="6">
                  <c:v>4066</c:v>
                </c:pt>
                <c:pt idx="7">
                  <c:v>4803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3C-4C0C-8C87-5F6A58A84265}"/>
            </c:ext>
          </c:extLst>
        </c:ser>
        <c:ser>
          <c:idx val="2"/>
          <c:order val="2"/>
          <c:tx>
            <c:strRef>
              <c:f>'Systemic Drivers (4)'!$D$16</c:f>
              <c:strCache>
                <c:ptCount val="1"/>
                <c:pt idx="0">
                  <c:v>Bulk km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'Systemic Drivers (4)'!$A$17:$A$25</c:f>
              <c:strCache>
                <c:ptCount val="8"/>
                <c:pt idx="0">
                  <c:v>Midvaal LM</c:v>
                </c:pt>
                <c:pt idx="1">
                  <c:v>Lesedi LM</c:v>
                </c:pt>
                <c:pt idx="2">
                  <c:v>Merafong LM</c:v>
                </c:pt>
                <c:pt idx="3">
                  <c:v>Mogale City LM</c:v>
                </c:pt>
                <c:pt idx="4">
                  <c:v>Emfuleni LM</c:v>
                </c:pt>
                <c:pt idx="5">
                  <c:v>Tshwane Metro</c:v>
                </c:pt>
                <c:pt idx="6">
                  <c:v>Ekurhuleni Metro</c:v>
                </c:pt>
                <c:pt idx="7">
                  <c:v>Johannesburg Metro</c:v>
                </c:pt>
              </c:strCache>
            </c:strRef>
          </c:cat>
          <c:val>
            <c:numRef>
              <c:f>'Systemic Drivers (4)'!$D$17:$D$25</c:f>
              <c:numCache>
                <c:formatCode>General</c:formatCode>
                <c:ptCount val="9"/>
                <c:pt idx="0">
                  <c:v>0</c:v>
                </c:pt>
                <c:pt idx="1">
                  <c:v>27</c:v>
                </c:pt>
                <c:pt idx="2">
                  <c:v>0</c:v>
                </c:pt>
                <c:pt idx="3">
                  <c:v>0</c:v>
                </c:pt>
                <c:pt idx="4">
                  <c:v>479</c:v>
                </c:pt>
                <c:pt idx="5">
                  <c:v>638</c:v>
                </c:pt>
                <c:pt idx="6">
                  <c:v>541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3C-4C0C-8C87-5F6A58A84265}"/>
            </c:ext>
          </c:extLst>
        </c:ser>
        <c:ser>
          <c:idx val="3"/>
          <c:order val="3"/>
          <c:tx>
            <c:strRef>
              <c:f>'Systemic Drivers (4)'!$E$16</c:f>
              <c:strCache>
                <c:ptCount val="1"/>
                <c:pt idx="0">
                  <c:v>Reservoirs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'Systemic Drivers (4)'!$A$17:$A$25</c:f>
              <c:strCache>
                <c:ptCount val="8"/>
                <c:pt idx="0">
                  <c:v>Midvaal LM</c:v>
                </c:pt>
                <c:pt idx="1">
                  <c:v>Lesedi LM</c:v>
                </c:pt>
                <c:pt idx="2">
                  <c:v>Merafong LM</c:v>
                </c:pt>
                <c:pt idx="3">
                  <c:v>Mogale City LM</c:v>
                </c:pt>
                <c:pt idx="4">
                  <c:v>Emfuleni LM</c:v>
                </c:pt>
                <c:pt idx="5">
                  <c:v>Tshwane Metro</c:v>
                </c:pt>
                <c:pt idx="6">
                  <c:v>Ekurhuleni Metro</c:v>
                </c:pt>
                <c:pt idx="7">
                  <c:v>Johannesburg Metro</c:v>
                </c:pt>
              </c:strCache>
            </c:strRef>
          </c:cat>
          <c:val>
            <c:numRef>
              <c:f>'Systemic Drivers (4)'!$E$17:$E$25</c:f>
              <c:numCache>
                <c:formatCode>General</c:formatCode>
                <c:ptCount val="9"/>
                <c:pt idx="0">
                  <c:v>13</c:v>
                </c:pt>
                <c:pt idx="1">
                  <c:v>12</c:v>
                </c:pt>
                <c:pt idx="2">
                  <c:v>11</c:v>
                </c:pt>
                <c:pt idx="3">
                  <c:v>23</c:v>
                </c:pt>
                <c:pt idx="4">
                  <c:v>11</c:v>
                </c:pt>
                <c:pt idx="5">
                  <c:v>195</c:v>
                </c:pt>
                <c:pt idx="6">
                  <c:v>80</c:v>
                </c:pt>
                <c:pt idx="7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3C-4C0C-8C87-5F6A58A84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9116495"/>
        <c:axId val="1314388159"/>
      </c:lineChart>
      <c:catAx>
        <c:axId val="1219116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4388159"/>
        <c:crosses val="autoZero"/>
        <c:auto val="1"/>
        <c:lblAlgn val="ctr"/>
        <c:lblOffset val="100"/>
        <c:noMultiLvlLbl val="0"/>
      </c:catAx>
      <c:valAx>
        <c:axId val="1314388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9116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/>
              <a:t>Water</a:t>
            </a:r>
            <a:r>
              <a:rPr lang="en-ZA" baseline="0"/>
              <a:t> Use Efficiency </a:t>
            </a:r>
            <a:endParaRPr lang="en-Z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A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'Key Implementation (6)'!$B$5</c:f>
              <c:strCache>
                <c:ptCount val="1"/>
                <c:pt idx="0">
                  <c:v>Water use efficiency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'Key Implementation (6)'!$A$6:$A$14</c:f>
              <c:strCache>
                <c:ptCount val="9"/>
                <c:pt idx="0">
                  <c:v>Lesedi LM</c:v>
                </c:pt>
                <c:pt idx="1">
                  <c:v>Rand West LM</c:v>
                </c:pt>
                <c:pt idx="2">
                  <c:v>Mogale City LM</c:v>
                </c:pt>
                <c:pt idx="3">
                  <c:v>Merafong LM</c:v>
                </c:pt>
                <c:pt idx="4">
                  <c:v>Ekurhuleni Metro</c:v>
                </c:pt>
                <c:pt idx="5">
                  <c:v>Johannesburg Metro</c:v>
                </c:pt>
                <c:pt idx="6">
                  <c:v>Emfuleni LM</c:v>
                </c:pt>
                <c:pt idx="7">
                  <c:v>Tshwane Metro</c:v>
                </c:pt>
                <c:pt idx="8">
                  <c:v>Midvaal LM</c:v>
                </c:pt>
              </c:strCache>
            </c:strRef>
          </c:cat>
          <c:val>
            <c:numRef>
              <c:f>'Key Implementation (6)'!$B$6:$B$14</c:f>
              <c:numCache>
                <c:formatCode>General</c:formatCode>
                <c:ptCount val="9"/>
                <c:pt idx="0">
                  <c:v>234</c:v>
                </c:pt>
                <c:pt idx="1">
                  <c:v>237</c:v>
                </c:pt>
                <c:pt idx="2">
                  <c:v>253</c:v>
                </c:pt>
                <c:pt idx="3">
                  <c:v>256</c:v>
                </c:pt>
                <c:pt idx="4">
                  <c:v>261</c:v>
                </c:pt>
                <c:pt idx="5">
                  <c:v>287</c:v>
                </c:pt>
                <c:pt idx="6">
                  <c:v>390</c:v>
                </c:pt>
                <c:pt idx="7">
                  <c:v>414</c:v>
                </c:pt>
                <c:pt idx="8">
                  <c:v>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62-440E-A19D-6943CB6D544F}"/>
            </c:ext>
          </c:extLst>
        </c:ser>
        <c:ser>
          <c:idx val="1"/>
          <c:order val="1"/>
          <c:tx>
            <c:strRef>
              <c:f>'Key Implementation (6)'!$C$5</c:f>
              <c:strCache>
                <c:ptCount val="1"/>
                <c:pt idx="0">
                  <c:v>Excellent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'Key Implementation (6)'!$A$6:$A$14</c:f>
              <c:strCache>
                <c:ptCount val="9"/>
                <c:pt idx="0">
                  <c:v>Lesedi LM</c:v>
                </c:pt>
                <c:pt idx="1">
                  <c:v>Rand West LM</c:v>
                </c:pt>
                <c:pt idx="2">
                  <c:v>Mogale City LM</c:v>
                </c:pt>
                <c:pt idx="3">
                  <c:v>Merafong LM</c:v>
                </c:pt>
                <c:pt idx="4">
                  <c:v>Ekurhuleni Metro</c:v>
                </c:pt>
                <c:pt idx="5">
                  <c:v>Johannesburg Metro</c:v>
                </c:pt>
                <c:pt idx="6">
                  <c:v>Emfuleni LM</c:v>
                </c:pt>
                <c:pt idx="7">
                  <c:v>Tshwane Metro</c:v>
                </c:pt>
                <c:pt idx="8">
                  <c:v>Midvaal LM</c:v>
                </c:pt>
              </c:strCache>
            </c:strRef>
          </c:cat>
          <c:val>
            <c:numRef>
              <c:f>'Key Implementation (6)'!$C$6:$C$14</c:f>
              <c:numCache>
                <c:formatCode>General</c:formatCode>
                <c:ptCount val="9"/>
                <c:pt idx="0">
                  <c:v>150</c:v>
                </c:pt>
                <c:pt idx="1">
                  <c:v>150</c:v>
                </c:pt>
                <c:pt idx="2">
                  <c:v>150</c:v>
                </c:pt>
                <c:pt idx="3">
                  <c:v>150</c:v>
                </c:pt>
                <c:pt idx="4">
                  <c:v>150</c:v>
                </c:pt>
                <c:pt idx="5">
                  <c:v>150</c:v>
                </c:pt>
                <c:pt idx="6">
                  <c:v>150</c:v>
                </c:pt>
                <c:pt idx="7">
                  <c:v>150</c:v>
                </c:pt>
                <c:pt idx="8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62-440E-A19D-6943CB6D544F}"/>
            </c:ext>
          </c:extLst>
        </c:ser>
        <c:ser>
          <c:idx val="2"/>
          <c:order val="2"/>
          <c:tx>
            <c:strRef>
              <c:f>'Key Implementation (6)'!$D$5</c:f>
              <c:strCache>
                <c:ptCount val="1"/>
                <c:pt idx="0">
                  <c:v>Average to Good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'Key Implementation (6)'!$A$6:$A$14</c:f>
              <c:strCache>
                <c:ptCount val="9"/>
                <c:pt idx="0">
                  <c:v>Lesedi LM</c:v>
                </c:pt>
                <c:pt idx="1">
                  <c:v>Rand West LM</c:v>
                </c:pt>
                <c:pt idx="2">
                  <c:v>Mogale City LM</c:v>
                </c:pt>
                <c:pt idx="3">
                  <c:v>Merafong LM</c:v>
                </c:pt>
                <c:pt idx="4">
                  <c:v>Ekurhuleni Metro</c:v>
                </c:pt>
                <c:pt idx="5">
                  <c:v>Johannesburg Metro</c:v>
                </c:pt>
                <c:pt idx="6">
                  <c:v>Emfuleni LM</c:v>
                </c:pt>
                <c:pt idx="7">
                  <c:v>Tshwane Metro</c:v>
                </c:pt>
                <c:pt idx="8">
                  <c:v>Midvaal LM</c:v>
                </c:pt>
              </c:strCache>
            </c:strRef>
          </c:cat>
          <c:val>
            <c:numRef>
              <c:f>'Key Implementation (6)'!$D$6:$D$14</c:f>
              <c:numCache>
                <c:formatCode>General</c:formatCode>
                <c:ptCount val="9"/>
                <c:pt idx="0">
                  <c:v>250</c:v>
                </c:pt>
                <c:pt idx="1">
                  <c:v>250</c:v>
                </c:pt>
                <c:pt idx="2">
                  <c:v>250</c:v>
                </c:pt>
                <c:pt idx="3">
                  <c:v>250</c:v>
                </c:pt>
                <c:pt idx="4">
                  <c:v>250</c:v>
                </c:pt>
                <c:pt idx="5">
                  <c:v>250</c:v>
                </c:pt>
                <c:pt idx="6">
                  <c:v>250</c:v>
                </c:pt>
                <c:pt idx="7">
                  <c:v>250</c:v>
                </c:pt>
                <c:pt idx="8">
                  <c:v>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62-440E-A19D-6943CB6D5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9671631"/>
        <c:axId val="309892255"/>
      </c:lineChart>
      <c:catAx>
        <c:axId val="57967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92255"/>
        <c:crosses val="autoZero"/>
        <c:auto val="1"/>
        <c:lblAlgn val="ctr"/>
        <c:lblOffset val="100"/>
        <c:noMultiLvlLbl val="0"/>
      </c:catAx>
      <c:valAx>
        <c:axId val="309892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671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/>
              <a:t>Non-Revenue</a:t>
            </a:r>
            <a:r>
              <a:rPr lang="en-ZA" baseline="0"/>
              <a:t> Water</a:t>
            </a:r>
            <a:endParaRPr lang="en-Z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ZA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'Key Implementation (6)'!$B$18</c:f>
              <c:strCache>
                <c:ptCount val="1"/>
                <c:pt idx="0">
                  <c:v>Non-revenue water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'Key Implementation (6)'!$A$19:$A$27</c:f>
              <c:strCache>
                <c:ptCount val="9"/>
                <c:pt idx="0">
                  <c:v>Mogale City LM</c:v>
                </c:pt>
                <c:pt idx="1">
                  <c:v>Ekurhuleni Metro</c:v>
                </c:pt>
                <c:pt idx="2">
                  <c:v>Midvaal LM</c:v>
                </c:pt>
                <c:pt idx="3">
                  <c:v>Tshwane Metro</c:v>
                </c:pt>
                <c:pt idx="4">
                  <c:v>Johannesburg Metro</c:v>
                </c:pt>
                <c:pt idx="5">
                  <c:v>Lesedi LM</c:v>
                </c:pt>
                <c:pt idx="6">
                  <c:v>Merafong LM</c:v>
                </c:pt>
                <c:pt idx="7">
                  <c:v>Rand West LM</c:v>
                </c:pt>
                <c:pt idx="8">
                  <c:v>Emfuleni LM</c:v>
                </c:pt>
              </c:strCache>
            </c:strRef>
          </c:cat>
          <c:val>
            <c:numRef>
              <c:f>'Key Implementation (6)'!$B$19:$B$27</c:f>
              <c:numCache>
                <c:formatCode>General</c:formatCode>
                <c:ptCount val="9"/>
                <c:pt idx="0">
                  <c:v>18</c:v>
                </c:pt>
                <c:pt idx="1">
                  <c:v>27.6</c:v>
                </c:pt>
                <c:pt idx="2">
                  <c:v>34</c:v>
                </c:pt>
                <c:pt idx="3">
                  <c:v>34.4</c:v>
                </c:pt>
                <c:pt idx="4">
                  <c:v>35</c:v>
                </c:pt>
                <c:pt idx="5">
                  <c:v>35.4</c:v>
                </c:pt>
                <c:pt idx="6">
                  <c:v>43</c:v>
                </c:pt>
                <c:pt idx="7">
                  <c:v>54</c:v>
                </c:pt>
                <c:pt idx="8">
                  <c:v>62.1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50-4C80-82FA-C5BD7D2F25F8}"/>
            </c:ext>
          </c:extLst>
        </c:ser>
        <c:ser>
          <c:idx val="1"/>
          <c:order val="1"/>
          <c:tx>
            <c:strRef>
              <c:f>'Key Implementation (6)'!$C$18</c:f>
              <c:strCache>
                <c:ptCount val="1"/>
                <c:pt idx="0">
                  <c:v>National Treasury guideline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'Key Implementation (6)'!$A$19:$A$27</c:f>
              <c:strCache>
                <c:ptCount val="9"/>
                <c:pt idx="0">
                  <c:v>Mogale City LM</c:v>
                </c:pt>
                <c:pt idx="1">
                  <c:v>Ekurhuleni Metro</c:v>
                </c:pt>
                <c:pt idx="2">
                  <c:v>Midvaal LM</c:v>
                </c:pt>
                <c:pt idx="3">
                  <c:v>Tshwane Metro</c:v>
                </c:pt>
                <c:pt idx="4">
                  <c:v>Johannesburg Metro</c:v>
                </c:pt>
                <c:pt idx="5">
                  <c:v>Lesedi LM</c:v>
                </c:pt>
                <c:pt idx="6">
                  <c:v>Merafong LM</c:v>
                </c:pt>
                <c:pt idx="7">
                  <c:v>Rand West LM</c:v>
                </c:pt>
                <c:pt idx="8">
                  <c:v>Emfuleni LM</c:v>
                </c:pt>
              </c:strCache>
            </c:strRef>
          </c:cat>
          <c:val>
            <c:numRef>
              <c:f>'Key Implementation (6)'!$C$19:$C$27</c:f>
              <c:numCache>
                <c:formatCode>General</c:formatCode>
                <c:ptCount val="9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50-4C80-82FA-C5BD7D2F25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9665599"/>
        <c:axId val="309892735"/>
      </c:lineChart>
      <c:catAx>
        <c:axId val="579665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92735"/>
        <c:crosses val="autoZero"/>
        <c:auto val="1"/>
        <c:lblAlgn val="ctr"/>
        <c:lblOffset val="100"/>
        <c:noMultiLvlLbl val="0"/>
      </c:catAx>
      <c:valAx>
        <c:axId val="309892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6655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E00C6-E10A-4957-A6D0-572B2645D864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51937-C2B7-4B61-9911-DA59A3F09A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0745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51937-C2B7-4B61-9911-DA59A3F09AF8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5186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5D019-0898-82C7-EBDD-9E50172C3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CC6C39-5CCE-5A2F-ED82-574768705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857A2-3AE6-6B38-738C-1565FCC92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81F76-6F7D-0EFA-7311-A9F3C224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3BA67-FEBE-2050-4E0A-7164E300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9842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CD52-588B-23FD-ACBC-A9E9C3A5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36CAD-8514-78B6-2CF0-601A14735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378B5-D34C-B841-4CEC-AFEAD7DEF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FDD84-5C1F-66B7-D43F-22104501C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F7D89-581C-627B-DF78-45297E35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72734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246B1-EC92-2ADE-4554-E7112C2D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81777-5F12-00A7-4155-D48153C1B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0E3F9-1421-5B09-B0DC-BA7B5F144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7CE06-053C-D596-4F30-942A7637C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02258-7469-0FC1-5A5D-694391C19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997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F5B15-BCD3-C64E-69C3-2B858AD31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B0F5E-A045-D11C-EA7A-70DD0402F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5023E-D31F-B92C-BDC5-B64AB3BB3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CB0FD-62C5-B880-1C07-9936CF9A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786AF-CBFD-A322-EE7F-49227D41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3F3FBF-F7CE-EA01-3D20-77F52CD82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7601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5A8C-B719-0FDE-892F-C42F1B6A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2DD08-F1C8-80A9-4E04-DFF05AD11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6702-7DBE-7027-7A97-AC4EA5F6E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641E4-81AE-745C-A609-AE965359F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441B3E-5E52-EA50-0FCC-C764AF77F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CFBAC-898A-579F-D813-79D6947AA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6A178F-7531-69F0-A690-9309D8852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4719F4-478B-C1CC-6DCD-E191DCE99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553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45661-85E7-CC0A-079D-6232C0C5F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805D48-93F0-65F3-C3D5-61AE47FD3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5B9686-3CDF-132C-16FC-FBB59ED2A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6F4C3-7EC2-F392-2823-FEB612E8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689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3E2A8B-9573-7596-ED3B-2AF4CFC3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58AE4-D196-E504-E85F-48E9EDF79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00A9E-F5FE-EC5A-B687-D78D202F7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0789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6572E-930E-25C6-822D-4167CCF96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262E7-03B7-DD78-3D28-3792BEA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B3A48-3AC8-AA92-9E99-D79959217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2120E-D41C-F464-4045-79C056D9E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E5742-410F-30AB-BBB2-4447E319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4CB22-159D-96EE-108B-0DC384BAC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958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855F3-D45E-2C5C-C8B3-81F470374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A14C9-AB07-C4FF-07E1-C07AADD17CD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C30B2-99DF-0F29-2F06-930117125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EEA37-1B7D-7E67-C4AE-0B0DDBBD3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B6A4A-1977-81D5-FFF8-2A980234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4149E-778E-CEA3-C624-2FD57E242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566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A831C-E99D-5572-BC21-FD2FCAF28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5CA565-6DE0-B658-ADCC-9C7E1F852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118BD-E6FF-0F9C-816C-1ABF497D0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D37E2-9E2F-F181-35F4-765A3093B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018C7-D06F-47F5-6E70-B6A438C85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204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260C47-AE75-9DE0-1EEB-56DC49D20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6C5D-9317-E126-989B-5BCDEDD4A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E1693-A9F8-B1CF-9F85-D896960B7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2A101-C517-8838-3F23-22339D5AF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A05E9-4F25-E75B-6692-2FE1D110A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222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6A2BB0-5C14-B439-76AE-459D16B2D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5B5D3-0AB8-307B-34F5-3D49D05D8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6950E-4811-6026-B1C7-2788175D8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1F6960-72B9-4D34-9957-80C2816857F0}" type="datetimeFigureOut">
              <a:rPr lang="en-ZA" smtClean="0"/>
              <a:t>2026/10/21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C0771-13F5-7CAD-CC12-22CC7727C0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EE34A-7523-88D2-F5A6-E8FDD7B32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815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38E3FE0-7EF6-D37A-2884-45A398BA3C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0" b="33718"/>
          <a:stretch>
            <a:fillRect/>
          </a:stretch>
        </p:blipFill>
        <p:spPr>
          <a:xfrm>
            <a:off x="0" y="0"/>
            <a:ext cx="12192000" cy="42503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573313-833D-F46D-E918-31DA0B2C07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 flipH="1">
            <a:off x="-8238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F53DAF-89E7-7A90-31B4-D9C72B6DB971}"/>
              </a:ext>
            </a:extLst>
          </p:cNvPr>
          <p:cNvSpPr/>
          <p:nvPr/>
        </p:nvSpPr>
        <p:spPr>
          <a:xfrm>
            <a:off x="0" y="2550754"/>
            <a:ext cx="12192000" cy="1699569"/>
          </a:xfrm>
          <a:prstGeom prst="rect">
            <a:avLst/>
          </a:prstGeom>
          <a:solidFill>
            <a:srgbClr val="88152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3AD01-2D65-E3A7-7006-FC292BEA38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49" y="5689917"/>
            <a:ext cx="1827502" cy="9249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AE632A-A49D-3A13-3EF6-2E8AFD7509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842" y="5680773"/>
            <a:ext cx="2034338" cy="95717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A90961D-6D71-15AD-1437-326C3809B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564" y="4465072"/>
            <a:ext cx="4451927" cy="1339417"/>
          </a:xfrm>
        </p:spPr>
        <p:txBody>
          <a:bodyPr>
            <a:normAutofit fontScale="92500"/>
          </a:bodyPr>
          <a:lstStyle/>
          <a:p>
            <a:pPr algn="l"/>
            <a:r>
              <a:rPr lang="en-ZA" dirty="0">
                <a:solidFill>
                  <a:srgbClr val="881525"/>
                </a:solidFill>
              </a:rPr>
              <a:t>Launch of the Water Rights Tracker</a:t>
            </a:r>
          </a:p>
          <a:p>
            <a:pPr algn="l"/>
            <a:r>
              <a:rPr lang="en-ZA" dirty="0">
                <a:solidFill>
                  <a:srgbClr val="881525"/>
                </a:solidFill>
              </a:rPr>
              <a:t>Prof Tracy-Lynn Field </a:t>
            </a:r>
          </a:p>
          <a:p>
            <a:pPr algn="l"/>
            <a:r>
              <a:rPr lang="en-ZA" dirty="0">
                <a:solidFill>
                  <a:srgbClr val="881525"/>
                </a:solidFill>
              </a:rPr>
              <a:t>21 October 2026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916D5-0472-8CC5-AA8B-0C32D286A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558" y="2672977"/>
            <a:ext cx="9688945" cy="1524145"/>
          </a:xfrm>
        </p:spPr>
        <p:txBody>
          <a:bodyPr>
            <a:normAutofit/>
          </a:bodyPr>
          <a:lstStyle/>
          <a:p>
            <a:pPr algn="l"/>
            <a:r>
              <a:rPr lang="en-ZA" sz="4800" dirty="0">
                <a:solidFill>
                  <a:schemeClr val="bg1"/>
                </a:solidFill>
              </a:rPr>
              <a:t>Measuring Progressive Realisation of the Right to Water across South Africa</a:t>
            </a:r>
          </a:p>
        </p:txBody>
      </p:sp>
    </p:spTree>
    <p:extLst>
      <p:ext uri="{BB962C8B-B14F-4D97-AF65-F5344CB8AC3E}">
        <p14:creationId xmlns:p14="http://schemas.microsoft.com/office/powerpoint/2010/main" val="1310293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E35250-9EEE-A291-3C47-0758F3D0C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32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09B8E56-2475-A23B-257E-6999877949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2623004"/>
              </p:ext>
            </p:extLst>
          </p:nvPr>
        </p:nvGraphicFramePr>
        <p:xfrm>
          <a:off x="2237591" y="659825"/>
          <a:ext cx="7282926" cy="5411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BAE4A34-65C6-043F-7C3F-34A790DE7B61}"/>
              </a:ext>
            </a:extLst>
          </p:cNvPr>
          <p:cNvSpPr txBox="1"/>
          <p:nvPr/>
        </p:nvSpPr>
        <p:spPr>
          <a:xfrm>
            <a:off x="2237591" y="5982431"/>
            <a:ext cx="71915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6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Microbiological compliance, Gauteng WSAs </a:t>
            </a:r>
            <a:r>
              <a:rPr lang="en-ZA" sz="1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ZA" sz="16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en-ZA" sz="1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2023 </a:t>
            </a:r>
            <a:r>
              <a:rPr lang="en-ZA" sz="16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Blue Drop Report</a:t>
            </a:r>
            <a:r>
              <a:rPr lang="en-ZA" sz="1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Z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417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BBFE254-B77C-6D4C-4991-3499B3B8C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8D1700B-DF9D-3D68-7363-A2DE10AEEB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0830034"/>
              </p:ext>
            </p:extLst>
          </p:nvPr>
        </p:nvGraphicFramePr>
        <p:xfrm>
          <a:off x="2099734" y="728134"/>
          <a:ext cx="7337778" cy="513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E9E200D-C106-B318-7FE7-E4D6F72EC0B1}"/>
              </a:ext>
            </a:extLst>
          </p:cNvPr>
          <p:cNvSpPr txBox="1"/>
          <p:nvPr/>
        </p:nvSpPr>
        <p:spPr>
          <a:xfrm>
            <a:off x="2190045" y="5714239"/>
            <a:ext cx="7337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Shortages of process controllers and scientists, Gauteng WSAs 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2023 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Blue Drop Watch 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Report)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330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rawing">
            <a:extLst>
              <a:ext uri="{FF2B5EF4-FFF2-40B4-BE49-F238E27FC236}">
                <a16:creationId xmlns:a16="http://schemas.microsoft.com/office/drawing/2014/main" id="{6BD9B642-A1BB-56A7-3931-0CA18BEF9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3977" y="869246"/>
            <a:ext cx="8064045" cy="48429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F3EA9B-F84D-7296-2ECD-87AF7B34D09E}"/>
              </a:ext>
            </a:extLst>
          </p:cNvPr>
          <p:cNvSpPr txBox="1"/>
          <p:nvPr/>
        </p:nvSpPr>
        <p:spPr>
          <a:xfrm>
            <a:off x="2063977" y="5712178"/>
            <a:ext cx="80640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ZA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City of Tshwane, Revenue Collection Rate 2021/22-2024/25 </a:t>
            </a:r>
            <a:r>
              <a:rPr lang="en-ZA" kern="100" dirty="0">
                <a:ea typeface="Calibri" panose="020F0502020204030204" pitchFamily="34" charset="0"/>
                <a:cs typeface="Times New Roman" panose="02020603050405020304" pitchFamily="18" charset="0"/>
              </a:rPr>
              <a:t>(Actual Revenue/Budgeted Revenue) 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/>
              <a:t>MFMA Section 71 Schedule C 2021 to 2025 Reports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969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202135-8DD0-CDBF-879C-A7D5A8C74EF5}"/>
              </a:ext>
            </a:extLst>
          </p:cNvPr>
          <p:cNvSpPr txBox="1"/>
          <p:nvPr/>
        </p:nvSpPr>
        <p:spPr>
          <a:xfrm>
            <a:off x="1512710" y="5624689"/>
            <a:ext cx="86811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Relationship between infrastructure extent and population size, Gauteng Water Services Authorities 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2023 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Blue Drop Report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405C4B8-1F2E-014E-193B-B0119A0776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695542"/>
              </p:ext>
            </p:extLst>
          </p:nvPr>
        </p:nvGraphicFramePr>
        <p:xfrm>
          <a:off x="1377244" y="699912"/>
          <a:ext cx="8681155" cy="4752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92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710BEB2-33F1-6CDB-1F64-0FB5D536CE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0521445"/>
              </p:ext>
            </p:extLst>
          </p:nvPr>
        </p:nvGraphicFramePr>
        <p:xfrm>
          <a:off x="1332089" y="304800"/>
          <a:ext cx="9110133" cy="5556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424D9B2-CF96-21D4-796A-6326D903AB0B}"/>
              </a:ext>
            </a:extLst>
          </p:cNvPr>
          <p:cNvSpPr txBox="1"/>
          <p:nvPr/>
        </p:nvSpPr>
        <p:spPr>
          <a:xfrm>
            <a:off x="1411111" y="5861712"/>
            <a:ext cx="8884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Water Use Efficiency Scores (litres per person per day), Gauteng WSAs 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2023 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Blue Drop Report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495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C2BDF95-CA25-5D7D-1F8D-3FF4564C2C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3199020"/>
              </p:ext>
            </p:extLst>
          </p:nvPr>
        </p:nvGraphicFramePr>
        <p:xfrm>
          <a:off x="2393244" y="417689"/>
          <a:ext cx="7913511" cy="5698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C039CB4-958C-A47A-D069-8938EC5EF678}"/>
              </a:ext>
            </a:extLst>
          </p:cNvPr>
          <p:cNvSpPr txBox="1"/>
          <p:nvPr/>
        </p:nvSpPr>
        <p:spPr>
          <a:xfrm>
            <a:off x="2393243" y="6115755"/>
            <a:ext cx="7913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Non-revenue Water, Gauteng WSAs 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ZA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Auditor-General 2023/24 MFMA Audit</a:t>
            </a: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883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250F-61A9-6417-4C22-47BF84CF1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7215554" cy="1325563"/>
          </a:xfrm>
        </p:spPr>
        <p:txBody>
          <a:bodyPr>
            <a:normAutofit/>
          </a:bodyPr>
          <a:lstStyle/>
          <a:p>
            <a:r>
              <a:rPr lang="en-ZA" sz="4000" dirty="0">
                <a:solidFill>
                  <a:srgbClr val="881525"/>
                </a:solidFill>
              </a:rPr>
              <a:t>Water Services Authority Profiles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2A396D-2800-A19E-4BDE-3D7BCD762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38810"/>
            <a:ext cx="3409103" cy="48166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975B6D-ACFC-EFB4-E251-4873E9BBC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83" y="1538810"/>
            <a:ext cx="3592831" cy="48166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26BC30-C6C6-4BFE-2CAC-076900E29E55}"/>
              </a:ext>
            </a:extLst>
          </p:cNvPr>
          <p:cNvSpPr txBox="1"/>
          <p:nvPr/>
        </p:nvSpPr>
        <p:spPr>
          <a:xfrm>
            <a:off x="8183435" y="864016"/>
            <a:ext cx="3592831" cy="547842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ZA" sz="1400" dirty="0"/>
              <a:t>144 Profiles</a:t>
            </a:r>
          </a:p>
          <a:p>
            <a:r>
              <a:rPr lang="en-ZA" sz="1400" dirty="0"/>
              <a:t>85 Indicators (more than 12,200 data points)</a:t>
            </a:r>
          </a:p>
          <a:p>
            <a:r>
              <a:rPr lang="en-ZA" sz="1400" dirty="0"/>
              <a:t>3,500 pages</a:t>
            </a:r>
          </a:p>
          <a:p>
            <a:endParaRPr lang="en-ZA" sz="1400" dirty="0"/>
          </a:p>
          <a:p>
            <a:r>
              <a:rPr lang="en-ZA" sz="1400" dirty="0"/>
              <a:t>Synthesis of multiple public datasets and in-person engagements with 170+ municipal officials</a:t>
            </a:r>
          </a:p>
          <a:p>
            <a:endParaRPr lang="en-ZA" sz="1400" dirty="0"/>
          </a:p>
          <a:p>
            <a:r>
              <a:rPr lang="en-ZA" sz="1400" dirty="0"/>
              <a:t>Data across five thematic areas:</a:t>
            </a:r>
          </a:p>
          <a:p>
            <a:r>
              <a:rPr lang="en-ZA" sz="1400" b="1" dirty="0"/>
              <a:t>Context</a:t>
            </a:r>
            <a:r>
              <a:rPr lang="en-ZA" sz="1400" dirty="0"/>
              <a:t> (Demographics, Financial Capacity, Water Management, Political Stability)</a:t>
            </a:r>
          </a:p>
          <a:p>
            <a:r>
              <a:rPr lang="en-ZA" sz="1400" b="1" dirty="0"/>
              <a:t>Policy Efforts </a:t>
            </a:r>
            <a:r>
              <a:rPr lang="en-ZA" sz="1400" dirty="0"/>
              <a:t>(Water By-Law Water Services Development Plan, General </a:t>
            </a:r>
            <a:r>
              <a:rPr lang="en-ZA" sz="1400" dirty="0" err="1"/>
              <a:t>Poolicy</a:t>
            </a:r>
            <a:r>
              <a:rPr lang="en-ZA" sz="1400" dirty="0"/>
              <a:t>) </a:t>
            </a:r>
          </a:p>
          <a:p>
            <a:r>
              <a:rPr lang="en-ZA" sz="1400" b="1" dirty="0"/>
              <a:t>Resource Efforts </a:t>
            </a:r>
            <a:r>
              <a:rPr lang="en-ZA" sz="1400" dirty="0"/>
              <a:t>(Financial, Infrastructure, Human Resources) </a:t>
            </a:r>
          </a:p>
          <a:p>
            <a:r>
              <a:rPr lang="en-ZA" sz="1400" b="1" dirty="0"/>
              <a:t>Implementation </a:t>
            </a:r>
            <a:r>
              <a:rPr lang="en-ZA" sz="1400" dirty="0"/>
              <a:t>(Physical, Economic, Adequacy, Quality, Efficiency)</a:t>
            </a:r>
          </a:p>
          <a:p>
            <a:r>
              <a:rPr lang="en-ZA" sz="1400" b="1" dirty="0"/>
              <a:t>Oversight </a:t>
            </a:r>
            <a:r>
              <a:rPr lang="en-ZA" sz="1400" dirty="0"/>
              <a:t>(Courts, SAHRC, Public Protector, Auditor-General, Parliamentary and Legislative Oversight)</a:t>
            </a:r>
          </a:p>
          <a:p>
            <a:endParaRPr lang="en-ZA" sz="1400" b="1" dirty="0"/>
          </a:p>
          <a:p>
            <a:r>
              <a:rPr lang="en-ZA" sz="1400" b="1" dirty="0"/>
              <a:t>ALL AVAILABLE AT https://www.wits.ac.za/mandelainstitute/research/projects/water-rights-tracker-report/</a:t>
            </a:r>
          </a:p>
        </p:txBody>
      </p:sp>
    </p:spTree>
    <p:extLst>
      <p:ext uri="{BB962C8B-B14F-4D97-AF65-F5344CB8AC3E}">
        <p14:creationId xmlns:p14="http://schemas.microsoft.com/office/powerpoint/2010/main" val="150254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05806-39F1-9FDB-C91F-18304B888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645" y="1825625"/>
            <a:ext cx="5156200" cy="4351338"/>
          </a:xfrm>
        </p:spPr>
        <p:txBody>
          <a:bodyPr/>
          <a:lstStyle/>
          <a:p>
            <a:r>
              <a:rPr lang="en-ZA" dirty="0"/>
              <a:t>Part A: Critical contextual information on the right of access to sufficient water and the systemic drivers of water services dysfunction</a:t>
            </a:r>
          </a:p>
          <a:p>
            <a:r>
              <a:rPr lang="en-ZA" dirty="0"/>
              <a:t>Part B: Province-specific assessment of progressive realisation of the right of access to sufficient water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29E942-3119-E66E-47AF-C14F5526600E}"/>
              </a:ext>
            </a:extLst>
          </p:cNvPr>
          <p:cNvSpPr txBox="1">
            <a:spLocks/>
          </p:cNvSpPr>
          <p:nvPr/>
        </p:nvSpPr>
        <p:spPr>
          <a:xfrm>
            <a:off x="1103489" y="393520"/>
            <a:ext cx="60423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dirty="0">
                <a:solidFill>
                  <a:srgbClr val="881525"/>
                </a:solidFill>
              </a:rPr>
              <a:t>WRT Provincial Reports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767F9D-6440-E15E-09ED-CFB9F3888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135" y="675655"/>
            <a:ext cx="4098488" cy="57888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7236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D19F330-6BD0-B9BE-50BA-553CF090AC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dirty="0">
                <a:solidFill>
                  <a:srgbClr val="881525"/>
                </a:solidFill>
              </a:rPr>
              <a:t>Red Flag Indicators for Human Rights Compliance – Outcomes 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91E8879-730B-2556-44D7-F897D734EA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822928"/>
              </p:ext>
            </p:extLst>
          </p:nvPr>
        </p:nvGraphicFramePr>
        <p:xfrm>
          <a:off x="452284" y="1976284"/>
          <a:ext cx="5725160" cy="3291840"/>
        </p:xfrm>
        <a:graphic>
          <a:graphicData uri="http://schemas.openxmlformats.org/drawingml/2006/table">
            <a:tbl>
              <a:tblPr firstRow="1" firstCol="1" bandRow="1"/>
              <a:tblGrid>
                <a:gridCol w="1470660">
                  <a:extLst>
                    <a:ext uri="{9D8B030D-6E8A-4147-A177-3AD203B41FA5}">
                      <a16:colId xmlns:a16="http://schemas.microsoft.com/office/drawing/2014/main" val="3083897970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136253854"/>
                    </a:ext>
                  </a:extLst>
                </a:gridCol>
                <a:gridCol w="762635">
                  <a:extLst>
                    <a:ext uri="{9D8B030D-6E8A-4147-A177-3AD203B41FA5}">
                      <a16:colId xmlns:a16="http://schemas.microsoft.com/office/drawing/2014/main" val="2722284015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3309660868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293841712"/>
                    </a:ext>
                  </a:extLst>
                </a:gridCol>
                <a:gridCol w="593090">
                  <a:extLst>
                    <a:ext uri="{9D8B030D-6E8A-4147-A177-3AD203B41FA5}">
                      <a16:colId xmlns:a16="http://schemas.microsoft.com/office/drawing/2014/main" val="229228868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784239900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WSA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&gt;200m Physical Access &gt;7%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FBW &lt;22% of population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Microbio</a:t>
                      </a:r>
                      <a:r>
                        <a:rPr lang="en-ZA" sz="11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-logical Non-Compliance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Chemical (Acute) Compliance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WUE Score &gt;250 l/p/d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NRW &gt;30%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72899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Alfred Nzo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9480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Amathole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116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Blue Crane Route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2004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Buffalo City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4918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Chris Hani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9489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 Beyers Naude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9848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Joe Gqabi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1903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Kouga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2839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Koukamma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6792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Makana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info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315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Ndlambe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3926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Nelson Mandela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3350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 Tambo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7310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Sundays River Valley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68691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F2A0D2E-5247-68FD-7E04-29633CF5060F}"/>
              </a:ext>
            </a:extLst>
          </p:cNvPr>
          <p:cNvSpPr txBox="1"/>
          <p:nvPr/>
        </p:nvSpPr>
        <p:spPr>
          <a:xfrm>
            <a:off x="452284" y="5268124"/>
            <a:ext cx="1710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Eastern Cape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C5DC7C-074E-40C7-5444-CD5000EE4427}"/>
              </a:ext>
            </a:extLst>
          </p:cNvPr>
          <p:cNvSpPr txBox="1"/>
          <p:nvPr/>
        </p:nvSpPr>
        <p:spPr>
          <a:xfrm>
            <a:off x="6329516" y="4480698"/>
            <a:ext cx="1710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Gauteng </a:t>
            </a:r>
            <a:r>
              <a:rPr lang="en-ZA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4784308-CD39-2B30-00AC-C56CC3B6F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41729"/>
              </p:ext>
            </p:extLst>
          </p:nvPr>
        </p:nvGraphicFramePr>
        <p:xfrm>
          <a:off x="6329516" y="1976284"/>
          <a:ext cx="5410200" cy="2536317"/>
        </p:xfrm>
        <a:graphic>
          <a:graphicData uri="http://schemas.openxmlformats.org/drawingml/2006/table">
            <a:tbl>
              <a:tblPr firstRow="1" firstCol="1" bandRow="1"/>
              <a:tblGrid>
                <a:gridCol w="1445895">
                  <a:extLst>
                    <a:ext uri="{9D8B030D-6E8A-4147-A177-3AD203B41FA5}">
                      <a16:colId xmlns:a16="http://schemas.microsoft.com/office/drawing/2014/main" val="710111307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3099796486"/>
                    </a:ext>
                  </a:extLst>
                </a:gridCol>
                <a:gridCol w="645795">
                  <a:extLst>
                    <a:ext uri="{9D8B030D-6E8A-4147-A177-3AD203B41FA5}">
                      <a16:colId xmlns:a16="http://schemas.microsoft.com/office/drawing/2014/main" val="2884777145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652857465"/>
                    </a:ext>
                  </a:extLst>
                </a:gridCol>
                <a:gridCol w="722630">
                  <a:extLst>
                    <a:ext uri="{9D8B030D-6E8A-4147-A177-3AD203B41FA5}">
                      <a16:colId xmlns:a16="http://schemas.microsoft.com/office/drawing/2014/main" val="1084916409"/>
                    </a:ext>
                  </a:extLst>
                </a:gridCol>
                <a:gridCol w="597535">
                  <a:extLst>
                    <a:ext uri="{9D8B030D-6E8A-4147-A177-3AD203B41FA5}">
                      <a16:colId xmlns:a16="http://schemas.microsoft.com/office/drawing/2014/main" val="2756244971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338833212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&gt;200m Physical Access &gt;7%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FBW &lt;22% of population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Microbio-logical Non-Compliance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Chemical (Acute) Compliance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WUE Score &gt;250 l/p/d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NRW &gt;30%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3513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Ekurhuleni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6854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Emfuleni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2578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Johannesburg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8518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Lesedi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3597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Merafong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1494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Midvaal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7023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Mogale City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1338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Rand West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6043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Tshwane Metro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350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543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E53937A-C7E8-B181-BAC3-B2633FB8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505484"/>
              </p:ext>
            </p:extLst>
          </p:nvPr>
        </p:nvGraphicFramePr>
        <p:xfrm>
          <a:off x="6096000" y="1936399"/>
          <a:ext cx="5725160" cy="2526285"/>
        </p:xfrm>
        <a:graphic>
          <a:graphicData uri="http://schemas.openxmlformats.org/drawingml/2006/table">
            <a:tbl>
              <a:tblPr firstRow="1" firstCol="1" bandRow="1"/>
              <a:tblGrid>
                <a:gridCol w="1207770">
                  <a:extLst>
                    <a:ext uri="{9D8B030D-6E8A-4147-A177-3AD203B41FA5}">
                      <a16:colId xmlns:a16="http://schemas.microsoft.com/office/drawing/2014/main" val="1029738898"/>
                    </a:ext>
                  </a:extLst>
                </a:gridCol>
                <a:gridCol w="741680">
                  <a:extLst>
                    <a:ext uri="{9D8B030D-6E8A-4147-A177-3AD203B41FA5}">
                      <a16:colId xmlns:a16="http://schemas.microsoft.com/office/drawing/2014/main" val="1773889510"/>
                    </a:ext>
                  </a:extLst>
                </a:gridCol>
                <a:gridCol w="676910">
                  <a:extLst>
                    <a:ext uri="{9D8B030D-6E8A-4147-A177-3AD203B41FA5}">
                      <a16:colId xmlns:a16="http://schemas.microsoft.com/office/drawing/2014/main" val="4064886507"/>
                    </a:ext>
                  </a:extLst>
                </a:gridCol>
                <a:gridCol w="735965">
                  <a:extLst>
                    <a:ext uri="{9D8B030D-6E8A-4147-A177-3AD203B41FA5}">
                      <a16:colId xmlns:a16="http://schemas.microsoft.com/office/drawing/2014/main" val="323818804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508106459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635073692"/>
                    </a:ext>
                  </a:extLst>
                </a:gridCol>
                <a:gridCol w="1040765">
                  <a:extLst>
                    <a:ext uri="{9D8B030D-6E8A-4147-A177-3AD203B41FA5}">
                      <a16:colId xmlns:a16="http://schemas.microsoft.com/office/drawing/2014/main" val="424559162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Political Disruption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Outdated or No WSDP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Revenue Collection Rate &lt;90%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WTW Capacity &gt;90%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Mainten-ance Spending &lt;8%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Technical/WTW Ratio &lt;1:1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17809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Ekurhuleni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1798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Emfuleni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0832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Johannesburg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4540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Lesedi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705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Merafong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1867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Midvaal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3589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Mogale City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1321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Rand West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8685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Tshwane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87600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2B50E9B8-45FF-662E-5141-0F7C8D7A354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dirty="0">
                <a:solidFill>
                  <a:srgbClr val="881525"/>
                </a:solidFill>
              </a:rPr>
              <a:t>Red Flag Indicators for Human Rights Compliance – Enablers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6803332-4ACE-727B-21A8-B12EEE14C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682314"/>
              </p:ext>
            </p:extLst>
          </p:nvPr>
        </p:nvGraphicFramePr>
        <p:xfrm>
          <a:off x="247609" y="1936399"/>
          <a:ext cx="5725160" cy="3461195"/>
        </p:xfrm>
        <a:graphic>
          <a:graphicData uri="http://schemas.openxmlformats.org/drawingml/2006/table">
            <a:tbl>
              <a:tblPr firstRow="1" firstCol="1" bandRow="1"/>
              <a:tblGrid>
                <a:gridCol w="1397000">
                  <a:extLst>
                    <a:ext uri="{9D8B030D-6E8A-4147-A177-3AD203B41FA5}">
                      <a16:colId xmlns:a16="http://schemas.microsoft.com/office/drawing/2014/main" val="4076423371"/>
                    </a:ext>
                  </a:extLst>
                </a:gridCol>
                <a:gridCol w="710565">
                  <a:extLst>
                    <a:ext uri="{9D8B030D-6E8A-4147-A177-3AD203B41FA5}">
                      <a16:colId xmlns:a16="http://schemas.microsoft.com/office/drawing/2014/main" val="570994990"/>
                    </a:ext>
                  </a:extLst>
                </a:gridCol>
                <a:gridCol w="649605">
                  <a:extLst>
                    <a:ext uri="{9D8B030D-6E8A-4147-A177-3AD203B41FA5}">
                      <a16:colId xmlns:a16="http://schemas.microsoft.com/office/drawing/2014/main" val="588444920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3322535478"/>
                    </a:ext>
                  </a:extLst>
                </a:gridCol>
                <a:gridCol w="621665">
                  <a:extLst>
                    <a:ext uri="{9D8B030D-6E8A-4147-A177-3AD203B41FA5}">
                      <a16:colId xmlns:a16="http://schemas.microsoft.com/office/drawing/2014/main" val="3143061701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3476389311"/>
                    </a:ext>
                  </a:extLst>
                </a:gridCol>
                <a:gridCol w="867410">
                  <a:extLst>
                    <a:ext uri="{9D8B030D-6E8A-4147-A177-3AD203B41FA5}">
                      <a16:colId xmlns:a16="http://schemas.microsoft.com/office/drawing/2014/main" val="175084224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WSA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Political Disruption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Outdated or No WSDP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Revenue Collection Rate &lt;90%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WTW Capacity &gt;90%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Mainten-ance Spending &lt;8%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Technical/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WTW Ratio &lt;1:1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2447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Alfred Nzo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8571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Amathole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314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Blue Crane Route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9273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Buffalo City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5475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Chris Hani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10426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 Beyers Naude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3800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Joe Gqabi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9077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Kouga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0400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Koukamma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0963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Makana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8490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Ndlambe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7374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Nelson Mandela Metro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288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 Tambo DM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4946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Sundays River Valley LM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Z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89960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D7FB96E-4D4E-B81F-17C2-428C9080DEA2}"/>
              </a:ext>
            </a:extLst>
          </p:cNvPr>
          <p:cNvSpPr txBox="1"/>
          <p:nvPr/>
        </p:nvSpPr>
        <p:spPr>
          <a:xfrm>
            <a:off x="247609" y="5397594"/>
            <a:ext cx="1710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Eastern Cape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7D94C0-DDB2-304C-A398-F52585F6D154}"/>
              </a:ext>
            </a:extLst>
          </p:cNvPr>
          <p:cNvSpPr txBox="1"/>
          <p:nvPr/>
        </p:nvSpPr>
        <p:spPr>
          <a:xfrm>
            <a:off x="6096000" y="4462684"/>
            <a:ext cx="1710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Gauteng </a:t>
            </a:r>
            <a:r>
              <a:rPr lang="en-ZA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55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66D14-3CBF-D668-290E-3BE089760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Protect the operational independence and stability of municipal water services. </a:t>
            </a:r>
          </a:p>
          <a:p>
            <a:r>
              <a:rPr lang="en-ZA" dirty="0"/>
              <a:t>Establish a coordinated population and household data protocol for water services planning involving Statistics South Africa, DWS, municipalities and National Treasury.</a:t>
            </a:r>
          </a:p>
          <a:p>
            <a:r>
              <a:rPr lang="en-ZA" dirty="0"/>
              <a:t>Review the long-term sustainability of the municipal water services funding model.</a:t>
            </a:r>
          </a:p>
          <a:p>
            <a:r>
              <a:rPr lang="en-ZA" dirty="0"/>
              <a:t>Free Basic Water: Simplify, standardise and digitise indigent registration processes while improving proactive identification of qualifying households.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EB9DC6B-187F-2F24-51CB-EEFED46D0C3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dirty="0">
                <a:solidFill>
                  <a:srgbClr val="881525"/>
                </a:solidFill>
              </a:rPr>
              <a:t>Cross-Cutting Recommendations – A Sample </a:t>
            </a:r>
          </a:p>
        </p:txBody>
      </p:sp>
    </p:spTree>
    <p:extLst>
      <p:ext uri="{BB962C8B-B14F-4D97-AF65-F5344CB8AC3E}">
        <p14:creationId xmlns:p14="http://schemas.microsoft.com/office/powerpoint/2010/main" val="4012170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1766F-4CBC-5DE1-0F95-064CF588A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i="1" dirty="0"/>
              <a:t>Everyone </a:t>
            </a:r>
            <a:r>
              <a:rPr lang="en-ZA" dirty="0"/>
              <a:t>in South Africa has a right to sufficient water – from </a:t>
            </a:r>
            <a:r>
              <a:rPr lang="en-ZA" dirty="0" err="1"/>
              <a:t>Kamiesberg</a:t>
            </a:r>
            <a:r>
              <a:rPr lang="en-ZA" dirty="0"/>
              <a:t> to Ngaka Modiri Molema to </a:t>
            </a:r>
            <a:r>
              <a:rPr lang="en-ZA" dirty="0" err="1"/>
              <a:t>CoCT</a:t>
            </a:r>
            <a:r>
              <a:rPr lang="en-ZA" dirty="0"/>
              <a:t> and CoJ.</a:t>
            </a:r>
          </a:p>
          <a:p>
            <a:r>
              <a:rPr lang="en-ZA" dirty="0"/>
              <a:t>We need to understand, debate and resolve the </a:t>
            </a:r>
            <a:r>
              <a:rPr lang="en-ZA" i="1" dirty="0"/>
              <a:t>systemic </a:t>
            </a:r>
            <a:r>
              <a:rPr lang="en-ZA" dirty="0"/>
              <a:t>drivers of water services dysfunction.</a:t>
            </a:r>
          </a:p>
          <a:p>
            <a:r>
              <a:rPr lang="en-ZA" dirty="0"/>
              <a:t>We need a </a:t>
            </a:r>
            <a:r>
              <a:rPr lang="en-ZA" i="1" dirty="0"/>
              <a:t>whole-of-government</a:t>
            </a:r>
            <a:r>
              <a:rPr lang="en-ZA" dirty="0"/>
              <a:t> and </a:t>
            </a:r>
            <a:r>
              <a:rPr lang="en-ZA" i="1" dirty="0"/>
              <a:t>whole-of-society </a:t>
            </a:r>
            <a:r>
              <a:rPr lang="en-ZA" dirty="0"/>
              <a:t>approach.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EDD718-77C2-7C10-8BBE-90705513F3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dirty="0">
                <a:solidFill>
                  <a:srgbClr val="881525"/>
                </a:solidFill>
              </a:rPr>
              <a:t>Three Take-Home Messages </a:t>
            </a:r>
          </a:p>
        </p:txBody>
      </p:sp>
    </p:spTree>
    <p:extLst>
      <p:ext uri="{BB962C8B-B14F-4D97-AF65-F5344CB8AC3E}">
        <p14:creationId xmlns:p14="http://schemas.microsoft.com/office/powerpoint/2010/main" val="103384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E38A-8671-6646-E0EF-BBFCB4C9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881525"/>
                </a:solidFill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95944-9B04-FB0D-36FD-4ABE39A65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/>
              <a:t>Please send comments/feedback to </a:t>
            </a:r>
            <a:r>
              <a:rPr lang="en-ZA" dirty="0">
                <a:solidFill>
                  <a:srgbClr val="881525"/>
                </a:solidFill>
              </a:rPr>
              <a:t>Tracy-Lynn.Field@wits.ac.za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B6366-22B9-15E3-C038-63AD9DA06C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>
            <a:off x="74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5F56F2-0B04-5609-433C-841B4FF8B7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149" y="5744781"/>
            <a:ext cx="1827502" cy="924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4E2BFC-B3D8-7649-5667-B57CF22183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42" y="5735637"/>
            <a:ext cx="2034338" cy="9571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B87EB1-93EB-DAF8-7559-E80877459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90"/>
          <a:stretch>
            <a:fillRect/>
          </a:stretch>
        </p:blipFill>
        <p:spPr>
          <a:xfrm>
            <a:off x="742" y="2387442"/>
            <a:ext cx="12191258" cy="310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50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881525"/>
      </a:hlink>
      <a:folHlink>
        <a:srgbClr val="88152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1009</Words>
  <Application>Microsoft Office PowerPoint</Application>
  <PresentationFormat>Widescreen</PresentationFormat>
  <Paragraphs>402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Aptos Narrow</vt:lpstr>
      <vt:lpstr>Arial</vt:lpstr>
      <vt:lpstr>Calibri</vt:lpstr>
      <vt:lpstr>Office Theme</vt:lpstr>
      <vt:lpstr>Measuring Progressive Realisation of the Right to Water across South Africa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Water Services Authority Profiles</vt:lpstr>
      <vt:lpstr>PowerPoint Presentation</vt:lpstr>
      <vt:lpstr>Red Flag Indicators for Human Rights Compliance – Outcomes  </vt:lpstr>
      <vt:lpstr>PowerPoint Presentation</vt:lpstr>
      <vt:lpstr>PowerPoint Presentation</vt:lpstr>
      <vt:lpstr>Three Take-Home Messages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Tracy-Lynn Field</dc:creator>
  <cp:lastModifiedBy>Tracy-Lynn Field</cp:lastModifiedBy>
  <cp:revision>1</cp:revision>
  <dcterms:created xsi:type="dcterms:W3CDTF">2026-10-12T17:54:52Z</dcterms:created>
  <dcterms:modified xsi:type="dcterms:W3CDTF">2026-10-21T05:23:03Z</dcterms:modified>
</cp:coreProperties>
</file>